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handoutMasterIdLst>
    <p:handoutMasterId r:id="rId39"/>
  </p:handoutMasterIdLst>
  <p:sldIdLst>
    <p:sldId id="256" r:id="rId4"/>
    <p:sldId id="297" r:id="rId5"/>
    <p:sldId id="267" r:id="rId6"/>
    <p:sldId id="269" r:id="rId7"/>
    <p:sldId id="270" r:id="rId8"/>
    <p:sldId id="271" r:id="rId9"/>
    <p:sldId id="272" r:id="rId10"/>
    <p:sldId id="273" r:id="rId11"/>
    <p:sldId id="274" r:id="rId12"/>
    <p:sldId id="275" r:id="rId13"/>
    <p:sldId id="276" r:id="rId14"/>
    <p:sldId id="257" r:id="rId15"/>
    <p:sldId id="258" r:id="rId16"/>
    <p:sldId id="268" r:id="rId17"/>
    <p:sldId id="261" r:id="rId18"/>
    <p:sldId id="277" r:id="rId19"/>
    <p:sldId id="278" r:id="rId20"/>
    <p:sldId id="279" r:id="rId21"/>
    <p:sldId id="288" r:id="rId22"/>
    <p:sldId id="280" r:id="rId23"/>
    <p:sldId id="282" r:id="rId24"/>
    <p:sldId id="289" r:id="rId25"/>
    <p:sldId id="295" r:id="rId26"/>
    <p:sldId id="281" r:id="rId27"/>
    <p:sldId id="283" r:id="rId28"/>
    <p:sldId id="284" r:id="rId29"/>
    <p:sldId id="285" r:id="rId30"/>
    <p:sldId id="286" r:id="rId31"/>
    <p:sldId id="287" r:id="rId32"/>
    <p:sldId id="290" r:id="rId33"/>
    <p:sldId id="293" r:id="rId34"/>
    <p:sldId id="291" r:id="rId35"/>
    <p:sldId id="292" r:id="rId36"/>
    <p:sldId id="294" r:id="rId37"/>
    <p:sldId id="296"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9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11BBD2-0C6D-4A5A-AC80-CD3AF45FD5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AU"/>
        </a:p>
      </dgm:t>
    </dgm:pt>
    <dgm:pt modelId="{751610DF-8733-4E91-B950-54B2B99CF969}">
      <dgm:prSet phldrT="[Text]"/>
      <dgm:spPr/>
      <dgm:t>
        <a:bodyPr/>
        <a:lstStyle/>
        <a:p>
          <a:r>
            <a:rPr lang="en-AU" dirty="0" smtClean="0"/>
            <a:t>Our Strategy</a:t>
          </a:r>
          <a:endParaRPr lang="en-AU" dirty="0"/>
        </a:p>
      </dgm:t>
    </dgm:pt>
    <dgm:pt modelId="{30E80EF8-1AE1-4E79-8367-B70C05AFEA9B}" type="parTrans" cxnId="{15572299-A4C2-47FE-B1FA-B95EB528C6E7}">
      <dgm:prSet/>
      <dgm:spPr/>
      <dgm:t>
        <a:bodyPr/>
        <a:lstStyle/>
        <a:p>
          <a:endParaRPr lang="en-AU"/>
        </a:p>
      </dgm:t>
    </dgm:pt>
    <dgm:pt modelId="{1247C7D6-AFE0-477B-A5BF-A7A47347B416}" type="sibTrans" cxnId="{15572299-A4C2-47FE-B1FA-B95EB528C6E7}">
      <dgm:prSet/>
      <dgm:spPr/>
      <dgm:t>
        <a:bodyPr/>
        <a:lstStyle/>
        <a:p>
          <a:endParaRPr lang="en-AU"/>
        </a:p>
      </dgm:t>
    </dgm:pt>
    <dgm:pt modelId="{DB6A80E3-8617-42BB-955D-E064A08EFDEE}">
      <dgm:prSet phldrT="[Text]"/>
      <dgm:spPr/>
      <dgm:t>
        <a:bodyPr/>
        <a:lstStyle/>
        <a:p>
          <a:r>
            <a:rPr lang="en-AU" dirty="0" smtClean="0"/>
            <a:t>Our Safety</a:t>
          </a:r>
          <a:endParaRPr lang="en-AU" dirty="0"/>
        </a:p>
      </dgm:t>
    </dgm:pt>
    <dgm:pt modelId="{9C72089E-889B-48E1-ADED-3138FB30EB0C}" type="parTrans" cxnId="{962F2432-9945-40FB-8623-50CC62B0F710}">
      <dgm:prSet/>
      <dgm:spPr/>
      <dgm:t>
        <a:bodyPr/>
        <a:lstStyle/>
        <a:p>
          <a:endParaRPr lang="en-AU"/>
        </a:p>
      </dgm:t>
    </dgm:pt>
    <dgm:pt modelId="{C178DBEB-B6A6-4A87-9542-604CE05770F2}" type="sibTrans" cxnId="{962F2432-9945-40FB-8623-50CC62B0F710}">
      <dgm:prSet/>
      <dgm:spPr/>
      <dgm:t>
        <a:bodyPr/>
        <a:lstStyle/>
        <a:p>
          <a:endParaRPr lang="en-AU"/>
        </a:p>
      </dgm:t>
    </dgm:pt>
    <dgm:pt modelId="{14BC7A5A-937F-4B83-B4D7-ADFDB673C95D}">
      <dgm:prSet phldrT="[Text]"/>
      <dgm:spPr/>
      <dgm:t>
        <a:bodyPr/>
        <a:lstStyle/>
        <a:p>
          <a:r>
            <a:rPr lang="en-AU" dirty="0" smtClean="0"/>
            <a:t>Our Quality</a:t>
          </a:r>
          <a:endParaRPr lang="en-AU" dirty="0"/>
        </a:p>
      </dgm:t>
    </dgm:pt>
    <dgm:pt modelId="{8A23C6A0-805A-4AAD-8BF3-D351943671C1}" type="parTrans" cxnId="{AF56BD7B-BCF8-47CD-9CD9-FD89B3D3FE3C}">
      <dgm:prSet/>
      <dgm:spPr/>
      <dgm:t>
        <a:bodyPr/>
        <a:lstStyle/>
        <a:p>
          <a:endParaRPr lang="en-AU"/>
        </a:p>
      </dgm:t>
    </dgm:pt>
    <dgm:pt modelId="{E183FBA7-763B-45EA-B435-8448C95684D4}" type="sibTrans" cxnId="{AF56BD7B-BCF8-47CD-9CD9-FD89B3D3FE3C}">
      <dgm:prSet/>
      <dgm:spPr/>
      <dgm:t>
        <a:bodyPr/>
        <a:lstStyle/>
        <a:p>
          <a:endParaRPr lang="en-AU"/>
        </a:p>
      </dgm:t>
    </dgm:pt>
    <dgm:pt modelId="{26CC4CD8-D661-4E08-AD7E-82AAB5990E8F}">
      <dgm:prSet phldrT="[Text]"/>
      <dgm:spPr/>
      <dgm:t>
        <a:bodyPr/>
        <a:lstStyle/>
        <a:p>
          <a:r>
            <a:rPr lang="en-AU" dirty="0" smtClean="0"/>
            <a:t>Our Responsibilities</a:t>
          </a:r>
          <a:endParaRPr lang="en-AU" dirty="0"/>
        </a:p>
      </dgm:t>
    </dgm:pt>
    <dgm:pt modelId="{C769FACF-FEEA-4CE5-B319-539992DEFA9F}" type="parTrans" cxnId="{E5AD7186-A3AA-4FD3-A0E9-605797F39C6B}">
      <dgm:prSet/>
      <dgm:spPr/>
      <dgm:t>
        <a:bodyPr/>
        <a:lstStyle/>
        <a:p>
          <a:endParaRPr lang="en-AU"/>
        </a:p>
      </dgm:t>
    </dgm:pt>
    <dgm:pt modelId="{CC94290B-6F77-43C4-882C-79836D69232B}" type="sibTrans" cxnId="{E5AD7186-A3AA-4FD3-A0E9-605797F39C6B}">
      <dgm:prSet/>
      <dgm:spPr/>
      <dgm:t>
        <a:bodyPr/>
        <a:lstStyle/>
        <a:p>
          <a:endParaRPr lang="en-AU"/>
        </a:p>
      </dgm:t>
    </dgm:pt>
    <dgm:pt modelId="{BF588673-B272-4B2D-965C-D899A897579C}" type="pres">
      <dgm:prSet presAssocID="{AB11BBD2-0C6D-4A5A-AC80-CD3AF45FD5CE}" presName="linear" presStyleCnt="0">
        <dgm:presLayoutVars>
          <dgm:dir/>
          <dgm:animLvl val="lvl"/>
          <dgm:resizeHandles val="exact"/>
        </dgm:presLayoutVars>
      </dgm:prSet>
      <dgm:spPr/>
    </dgm:pt>
    <dgm:pt modelId="{20DF22DD-FD4C-4267-A4C1-15243C5DF460}" type="pres">
      <dgm:prSet presAssocID="{751610DF-8733-4E91-B950-54B2B99CF969}" presName="parentLin" presStyleCnt="0"/>
      <dgm:spPr/>
    </dgm:pt>
    <dgm:pt modelId="{B57E64D4-C736-4DD4-B16E-BD20C36D55F4}" type="pres">
      <dgm:prSet presAssocID="{751610DF-8733-4E91-B950-54B2B99CF969}" presName="parentLeftMargin" presStyleLbl="node1" presStyleIdx="0" presStyleCnt="4"/>
      <dgm:spPr/>
    </dgm:pt>
    <dgm:pt modelId="{7365D3CB-6A09-4C50-AF88-7F7311580D2E}" type="pres">
      <dgm:prSet presAssocID="{751610DF-8733-4E91-B950-54B2B99CF969}" presName="parentText" presStyleLbl="node1" presStyleIdx="0" presStyleCnt="4">
        <dgm:presLayoutVars>
          <dgm:chMax val="0"/>
          <dgm:bulletEnabled val="1"/>
        </dgm:presLayoutVars>
      </dgm:prSet>
      <dgm:spPr/>
    </dgm:pt>
    <dgm:pt modelId="{4B39B5B4-AAED-4B55-BD64-7E33AAC20C99}" type="pres">
      <dgm:prSet presAssocID="{751610DF-8733-4E91-B950-54B2B99CF969}" presName="negativeSpace" presStyleCnt="0"/>
      <dgm:spPr/>
    </dgm:pt>
    <dgm:pt modelId="{AEDC1B43-62DB-4C9B-8D20-BE133B11B3EC}" type="pres">
      <dgm:prSet presAssocID="{751610DF-8733-4E91-B950-54B2B99CF969}" presName="childText" presStyleLbl="conFgAcc1" presStyleIdx="0" presStyleCnt="4">
        <dgm:presLayoutVars>
          <dgm:bulletEnabled val="1"/>
        </dgm:presLayoutVars>
      </dgm:prSet>
      <dgm:spPr/>
    </dgm:pt>
    <dgm:pt modelId="{6E6CEEC8-8BB3-4435-96EE-93AC947D17BE}" type="pres">
      <dgm:prSet presAssocID="{1247C7D6-AFE0-477B-A5BF-A7A47347B416}" presName="spaceBetweenRectangles" presStyleCnt="0"/>
      <dgm:spPr/>
    </dgm:pt>
    <dgm:pt modelId="{E5B69D2F-60C4-48F8-930B-EE6500C7E576}" type="pres">
      <dgm:prSet presAssocID="{26CC4CD8-D661-4E08-AD7E-82AAB5990E8F}" presName="parentLin" presStyleCnt="0"/>
      <dgm:spPr/>
    </dgm:pt>
    <dgm:pt modelId="{FCAF85D4-4829-4DB4-B9BD-100F086BF148}" type="pres">
      <dgm:prSet presAssocID="{26CC4CD8-D661-4E08-AD7E-82AAB5990E8F}" presName="parentLeftMargin" presStyleLbl="node1" presStyleIdx="0" presStyleCnt="4"/>
      <dgm:spPr/>
    </dgm:pt>
    <dgm:pt modelId="{3C2804C1-F5AC-4BBB-B065-935A4C57D8C1}" type="pres">
      <dgm:prSet presAssocID="{26CC4CD8-D661-4E08-AD7E-82AAB5990E8F}" presName="parentText" presStyleLbl="node1" presStyleIdx="1" presStyleCnt="4">
        <dgm:presLayoutVars>
          <dgm:chMax val="0"/>
          <dgm:bulletEnabled val="1"/>
        </dgm:presLayoutVars>
      </dgm:prSet>
      <dgm:spPr/>
    </dgm:pt>
    <dgm:pt modelId="{4CFF37C2-D905-47CF-92B4-998F8E5FAEDC}" type="pres">
      <dgm:prSet presAssocID="{26CC4CD8-D661-4E08-AD7E-82AAB5990E8F}" presName="negativeSpace" presStyleCnt="0"/>
      <dgm:spPr/>
    </dgm:pt>
    <dgm:pt modelId="{58E33988-D78E-4138-84F7-C2587C64A5F3}" type="pres">
      <dgm:prSet presAssocID="{26CC4CD8-D661-4E08-AD7E-82AAB5990E8F}" presName="childText" presStyleLbl="conFgAcc1" presStyleIdx="1" presStyleCnt="4">
        <dgm:presLayoutVars>
          <dgm:bulletEnabled val="1"/>
        </dgm:presLayoutVars>
      </dgm:prSet>
      <dgm:spPr/>
    </dgm:pt>
    <dgm:pt modelId="{CD1F798E-A1F9-47FF-84D3-820742476E8E}" type="pres">
      <dgm:prSet presAssocID="{CC94290B-6F77-43C4-882C-79836D69232B}" presName="spaceBetweenRectangles" presStyleCnt="0"/>
      <dgm:spPr/>
    </dgm:pt>
    <dgm:pt modelId="{B22CC559-4825-45AF-8376-A6E172406E33}" type="pres">
      <dgm:prSet presAssocID="{DB6A80E3-8617-42BB-955D-E064A08EFDEE}" presName="parentLin" presStyleCnt="0"/>
      <dgm:spPr/>
    </dgm:pt>
    <dgm:pt modelId="{7BDC56F5-A480-49EC-97DD-1C7A70D4DB15}" type="pres">
      <dgm:prSet presAssocID="{DB6A80E3-8617-42BB-955D-E064A08EFDEE}" presName="parentLeftMargin" presStyleLbl="node1" presStyleIdx="1" presStyleCnt="4"/>
      <dgm:spPr/>
    </dgm:pt>
    <dgm:pt modelId="{CD34EDDA-A2B0-4DDC-BCD5-BCB5F9F70BA9}" type="pres">
      <dgm:prSet presAssocID="{DB6A80E3-8617-42BB-955D-E064A08EFDEE}" presName="parentText" presStyleLbl="node1" presStyleIdx="2" presStyleCnt="4">
        <dgm:presLayoutVars>
          <dgm:chMax val="0"/>
          <dgm:bulletEnabled val="1"/>
        </dgm:presLayoutVars>
      </dgm:prSet>
      <dgm:spPr/>
    </dgm:pt>
    <dgm:pt modelId="{2479C518-8B6A-4F14-B4E4-050D8D6E611B}" type="pres">
      <dgm:prSet presAssocID="{DB6A80E3-8617-42BB-955D-E064A08EFDEE}" presName="negativeSpace" presStyleCnt="0"/>
      <dgm:spPr/>
    </dgm:pt>
    <dgm:pt modelId="{2520F11F-E49E-46FF-AD60-EB6F0C64E723}" type="pres">
      <dgm:prSet presAssocID="{DB6A80E3-8617-42BB-955D-E064A08EFDEE}" presName="childText" presStyleLbl="conFgAcc1" presStyleIdx="2" presStyleCnt="4">
        <dgm:presLayoutVars>
          <dgm:bulletEnabled val="1"/>
        </dgm:presLayoutVars>
      </dgm:prSet>
      <dgm:spPr/>
    </dgm:pt>
    <dgm:pt modelId="{9356ADD3-CCEB-4A60-AD80-22E85DB23EF8}" type="pres">
      <dgm:prSet presAssocID="{C178DBEB-B6A6-4A87-9542-604CE05770F2}" presName="spaceBetweenRectangles" presStyleCnt="0"/>
      <dgm:spPr/>
    </dgm:pt>
    <dgm:pt modelId="{2D764639-EBF8-4803-BB3E-034446AC7111}" type="pres">
      <dgm:prSet presAssocID="{14BC7A5A-937F-4B83-B4D7-ADFDB673C95D}" presName="parentLin" presStyleCnt="0"/>
      <dgm:spPr/>
    </dgm:pt>
    <dgm:pt modelId="{777C17BB-A684-4876-B19E-0A9347AB6531}" type="pres">
      <dgm:prSet presAssocID="{14BC7A5A-937F-4B83-B4D7-ADFDB673C95D}" presName="parentLeftMargin" presStyleLbl="node1" presStyleIdx="2" presStyleCnt="4"/>
      <dgm:spPr/>
    </dgm:pt>
    <dgm:pt modelId="{B18AA44E-1E52-4193-8977-FEAF1A1E1717}" type="pres">
      <dgm:prSet presAssocID="{14BC7A5A-937F-4B83-B4D7-ADFDB673C95D}" presName="parentText" presStyleLbl="node1" presStyleIdx="3" presStyleCnt="4">
        <dgm:presLayoutVars>
          <dgm:chMax val="0"/>
          <dgm:bulletEnabled val="1"/>
        </dgm:presLayoutVars>
      </dgm:prSet>
      <dgm:spPr/>
    </dgm:pt>
    <dgm:pt modelId="{59B0CDA2-94C7-4C0D-9F1A-0F974AFF34F3}" type="pres">
      <dgm:prSet presAssocID="{14BC7A5A-937F-4B83-B4D7-ADFDB673C95D}" presName="negativeSpace" presStyleCnt="0"/>
      <dgm:spPr/>
    </dgm:pt>
    <dgm:pt modelId="{48A87C84-F83E-4510-914E-0AE4362F21FA}" type="pres">
      <dgm:prSet presAssocID="{14BC7A5A-937F-4B83-B4D7-ADFDB673C95D}" presName="childText" presStyleLbl="conFgAcc1" presStyleIdx="3" presStyleCnt="4">
        <dgm:presLayoutVars>
          <dgm:bulletEnabled val="1"/>
        </dgm:presLayoutVars>
      </dgm:prSet>
      <dgm:spPr/>
    </dgm:pt>
  </dgm:ptLst>
  <dgm:cxnLst>
    <dgm:cxn modelId="{3AA8A0F6-0BA4-4688-BDFC-1100F02D7E12}" type="presOf" srcId="{14BC7A5A-937F-4B83-B4D7-ADFDB673C95D}" destId="{777C17BB-A684-4876-B19E-0A9347AB6531}" srcOrd="0" destOrd="0" presId="urn:microsoft.com/office/officeart/2005/8/layout/list1"/>
    <dgm:cxn modelId="{15572299-A4C2-47FE-B1FA-B95EB528C6E7}" srcId="{AB11BBD2-0C6D-4A5A-AC80-CD3AF45FD5CE}" destId="{751610DF-8733-4E91-B950-54B2B99CF969}" srcOrd="0" destOrd="0" parTransId="{30E80EF8-1AE1-4E79-8367-B70C05AFEA9B}" sibTransId="{1247C7D6-AFE0-477B-A5BF-A7A47347B416}"/>
    <dgm:cxn modelId="{94472A34-BD22-4F68-B4F1-C088986A9A58}" type="presOf" srcId="{26CC4CD8-D661-4E08-AD7E-82AAB5990E8F}" destId="{FCAF85D4-4829-4DB4-B9BD-100F086BF148}" srcOrd="0" destOrd="0" presId="urn:microsoft.com/office/officeart/2005/8/layout/list1"/>
    <dgm:cxn modelId="{D448C5B7-E736-4514-B807-7DB6A19B38D6}" type="presOf" srcId="{AB11BBD2-0C6D-4A5A-AC80-CD3AF45FD5CE}" destId="{BF588673-B272-4B2D-965C-D899A897579C}" srcOrd="0" destOrd="0" presId="urn:microsoft.com/office/officeart/2005/8/layout/list1"/>
    <dgm:cxn modelId="{E5AD7186-A3AA-4FD3-A0E9-605797F39C6B}" srcId="{AB11BBD2-0C6D-4A5A-AC80-CD3AF45FD5CE}" destId="{26CC4CD8-D661-4E08-AD7E-82AAB5990E8F}" srcOrd="1" destOrd="0" parTransId="{C769FACF-FEEA-4CE5-B319-539992DEFA9F}" sibTransId="{CC94290B-6F77-43C4-882C-79836D69232B}"/>
    <dgm:cxn modelId="{9DB73050-9103-4397-826F-5298006B8385}" type="presOf" srcId="{14BC7A5A-937F-4B83-B4D7-ADFDB673C95D}" destId="{B18AA44E-1E52-4193-8977-FEAF1A1E1717}" srcOrd="1" destOrd="0" presId="urn:microsoft.com/office/officeart/2005/8/layout/list1"/>
    <dgm:cxn modelId="{AF56BD7B-BCF8-47CD-9CD9-FD89B3D3FE3C}" srcId="{AB11BBD2-0C6D-4A5A-AC80-CD3AF45FD5CE}" destId="{14BC7A5A-937F-4B83-B4D7-ADFDB673C95D}" srcOrd="3" destOrd="0" parTransId="{8A23C6A0-805A-4AAD-8BF3-D351943671C1}" sibTransId="{E183FBA7-763B-45EA-B435-8448C95684D4}"/>
    <dgm:cxn modelId="{25F3C55A-3084-4B6F-94C6-BA7B87F9E512}" type="presOf" srcId="{26CC4CD8-D661-4E08-AD7E-82AAB5990E8F}" destId="{3C2804C1-F5AC-4BBB-B065-935A4C57D8C1}" srcOrd="1" destOrd="0" presId="urn:microsoft.com/office/officeart/2005/8/layout/list1"/>
    <dgm:cxn modelId="{926EB355-895F-4828-8036-B8837CC78164}" type="presOf" srcId="{DB6A80E3-8617-42BB-955D-E064A08EFDEE}" destId="{7BDC56F5-A480-49EC-97DD-1C7A70D4DB15}" srcOrd="0" destOrd="0" presId="urn:microsoft.com/office/officeart/2005/8/layout/list1"/>
    <dgm:cxn modelId="{D1EEF92D-966E-4848-9702-8021DF4C12AA}" type="presOf" srcId="{DB6A80E3-8617-42BB-955D-E064A08EFDEE}" destId="{CD34EDDA-A2B0-4DDC-BCD5-BCB5F9F70BA9}" srcOrd="1" destOrd="0" presId="urn:microsoft.com/office/officeart/2005/8/layout/list1"/>
    <dgm:cxn modelId="{07B73B79-E48D-47FA-B2F8-ABF28B10C708}" type="presOf" srcId="{751610DF-8733-4E91-B950-54B2B99CF969}" destId="{B57E64D4-C736-4DD4-B16E-BD20C36D55F4}" srcOrd="0" destOrd="0" presId="urn:microsoft.com/office/officeart/2005/8/layout/list1"/>
    <dgm:cxn modelId="{962F2432-9945-40FB-8623-50CC62B0F710}" srcId="{AB11BBD2-0C6D-4A5A-AC80-CD3AF45FD5CE}" destId="{DB6A80E3-8617-42BB-955D-E064A08EFDEE}" srcOrd="2" destOrd="0" parTransId="{9C72089E-889B-48E1-ADED-3138FB30EB0C}" sibTransId="{C178DBEB-B6A6-4A87-9542-604CE05770F2}"/>
    <dgm:cxn modelId="{8F04499A-DA45-4190-A97E-211483F8A2EB}" type="presOf" srcId="{751610DF-8733-4E91-B950-54B2B99CF969}" destId="{7365D3CB-6A09-4C50-AF88-7F7311580D2E}" srcOrd="1" destOrd="0" presId="urn:microsoft.com/office/officeart/2005/8/layout/list1"/>
    <dgm:cxn modelId="{BF93BDD2-4687-483B-B889-994914C1E325}" type="presParOf" srcId="{BF588673-B272-4B2D-965C-D899A897579C}" destId="{20DF22DD-FD4C-4267-A4C1-15243C5DF460}" srcOrd="0" destOrd="0" presId="urn:microsoft.com/office/officeart/2005/8/layout/list1"/>
    <dgm:cxn modelId="{FCD20EB9-CDAC-42B5-B1A9-82CC16DC632B}" type="presParOf" srcId="{20DF22DD-FD4C-4267-A4C1-15243C5DF460}" destId="{B57E64D4-C736-4DD4-B16E-BD20C36D55F4}" srcOrd="0" destOrd="0" presId="urn:microsoft.com/office/officeart/2005/8/layout/list1"/>
    <dgm:cxn modelId="{062EEDA9-EFF4-49BA-8C2D-73B2D1C9FE3A}" type="presParOf" srcId="{20DF22DD-FD4C-4267-A4C1-15243C5DF460}" destId="{7365D3CB-6A09-4C50-AF88-7F7311580D2E}" srcOrd="1" destOrd="0" presId="urn:microsoft.com/office/officeart/2005/8/layout/list1"/>
    <dgm:cxn modelId="{BCC2F07E-F93C-4D2C-9B0E-F28795AC6954}" type="presParOf" srcId="{BF588673-B272-4B2D-965C-D899A897579C}" destId="{4B39B5B4-AAED-4B55-BD64-7E33AAC20C99}" srcOrd="1" destOrd="0" presId="urn:microsoft.com/office/officeart/2005/8/layout/list1"/>
    <dgm:cxn modelId="{EE440EBB-D742-4E34-9330-461C480B3928}" type="presParOf" srcId="{BF588673-B272-4B2D-965C-D899A897579C}" destId="{AEDC1B43-62DB-4C9B-8D20-BE133B11B3EC}" srcOrd="2" destOrd="0" presId="urn:microsoft.com/office/officeart/2005/8/layout/list1"/>
    <dgm:cxn modelId="{5259E6C4-6EAE-489A-8A83-CAD5D7049D25}" type="presParOf" srcId="{BF588673-B272-4B2D-965C-D899A897579C}" destId="{6E6CEEC8-8BB3-4435-96EE-93AC947D17BE}" srcOrd="3" destOrd="0" presId="urn:microsoft.com/office/officeart/2005/8/layout/list1"/>
    <dgm:cxn modelId="{C60A34C7-575E-4145-8ABB-2CAE01460FC1}" type="presParOf" srcId="{BF588673-B272-4B2D-965C-D899A897579C}" destId="{E5B69D2F-60C4-48F8-930B-EE6500C7E576}" srcOrd="4" destOrd="0" presId="urn:microsoft.com/office/officeart/2005/8/layout/list1"/>
    <dgm:cxn modelId="{2B75FE00-8042-4BE7-8044-E7F65ACB2D8D}" type="presParOf" srcId="{E5B69D2F-60C4-48F8-930B-EE6500C7E576}" destId="{FCAF85D4-4829-4DB4-B9BD-100F086BF148}" srcOrd="0" destOrd="0" presId="urn:microsoft.com/office/officeart/2005/8/layout/list1"/>
    <dgm:cxn modelId="{D9ECDAC8-3AAC-442B-8DEC-FF9238A59E97}" type="presParOf" srcId="{E5B69D2F-60C4-48F8-930B-EE6500C7E576}" destId="{3C2804C1-F5AC-4BBB-B065-935A4C57D8C1}" srcOrd="1" destOrd="0" presId="urn:microsoft.com/office/officeart/2005/8/layout/list1"/>
    <dgm:cxn modelId="{08C3C433-9706-4325-BA44-3CABCDC41BF3}" type="presParOf" srcId="{BF588673-B272-4B2D-965C-D899A897579C}" destId="{4CFF37C2-D905-47CF-92B4-998F8E5FAEDC}" srcOrd="5" destOrd="0" presId="urn:microsoft.com/office/officeart/2005/8/layout/list1"/>
    <dgm:cxn modelId="{F5433A54-5607-4020-BC76-0106581E1337}" type="presParOf" srcId="{BF588673-B272-4B2D-965C-D899A897579C}" destId="{58E33988-D78E-4138-84F7-C2587C64A5F3}" srcOrd="6" destOrd="0" presId="urn:microsoft.com/office/officeart/2005/8/layout/list1"/>
    <dgm:cxn modelId="{72A9C96C-1BE1-465A-8C05-87E7F3285F9C}" type="presParOf" srcId="{BF588673-B272-4B2D-965C-D899A897579C}" destId="{CD1F798E-A1F9-47FF-84D3-820742476E8E}" srcOrd="7" destOrd="0" presId="urn:microsoft.com/office/officeart/2005/8/layout/list1"/>
    <dgm:cxn modelId="{B8547546-3138-4F84-80C0-A267E5DD2E7C}" type="presParOf" srcId="{BF588673-B272-4B2D-965C-D899A897579C}" destId="{B22CC559-4825-45AF-8376-A6E172406E33}" srcOrd="8" destOrd="0" presId="urn:microsoft.com/office/officeart/2005/8/layout/list1"/>
    <dgm:cxn modelId="{F3386AE6-2F02-488B-B305-85FD53EC3629}" type="presParOf" srcId="{B22CC559-4825-45AF-8376-A6E172406E33}" destId="{7BDC56F5-A480-49EC-97DD-1C7A70D4DB15}" srcOrd="0" destOrd="0" presId="urn:microsoft.com/office/officeart/2005/8/layout/list1"/>
    <dgm:cxn modelId="{ABF9C0AE-685D-4968-BB2F-35D15C25D1DD}" type="presParOf" srcId="{B22CC559-4825-45AF-8376-A6E172406E33}" destId="{CD34EDDA-A2B0-4DDC-BCD5-BCB5F9F70BA9}" srcOrd="1" destOrd="0" presId="urn:microsoft.com/office/officeart/2005/8/layout/list1"/>
    <dgm:cxn modelId="{A1165B0D-9B3C-4D75-ACCB-473F2063C4DF}" type="presParOf" srcId="{BF588673-B272-4B2D-965C-D899A897579C}" destId="{2479C518-8B6A-4F14-B4E4-050D8D6E611B}" srcOrd="9" destOrd="0" presId="urn:microsoft.com/office/officeart/2005/8/layout/list1"/>
    <dgm:cxn modelId="{ABFA9A49-4988-4516-8AAE-F164303B34A9}" type="presParOf" srcId="{BF588673-B272-4B2D-965C-D899A897579C}" destId="{2520F11F-E49E-46FF-AD60-EB6F0C64E723}" srcOrd="10" destOrd="0" presId="urn:microsoft.com/office/officeart/2005/8/layout/list1"/>
    <dgm:cxn modelId="{C8D0D7BD-A39E-49A1-B509-7A928EB2ED31}" type="presParOf" srcId="{BF588673-B272-4B2D-965C-D899A897579C}" destId="{9356ADD3-CCEB-4A60-AD80-22E85DB23EF8}" srcOrd="11" destOrd="0" presId="urn:microsoft.com/office/officeart/2005/8/layout/list1"/>
    <dgm:cxn modelId="{48D647BB-F26D-4B0B-AE20-6AD480295516}" type="presParOf" srcId="{BF588673-B272-4B2D-965C-D899A897579C}" destId="{2D764639-EBF8-4803-BB3E-034446AC7111}" srcOrd="12" destOrd="0" presId="urn:microsoft.com/office/officeart/2005/8/layout/list1"/>
    <dgm:cxn modelId="{B3847102-7084-46B4-B608-C1711BD2DA5A}" type="presParOf" srcId="{2D764639-EBF8-4803-BB3E-034446AC7111}" destId="{777C17BB-A684-4876-B19E-0A9347AB6531}" srcOrd="0" destOrd="0" presId="urn:microsoft.com/office/officeart/2005/8/layout/list1"/>
    <dgm:cxn modelId="{AC812F4E-2C8A-41A7-AAC7-09062E881E0C}" type="presParOf" srcId="{2D764639-EBF8-4803-BB3E-034446AC7111}" destId="{B18AA44E-1E52-4193-8977-FEAF1A1E1717}" srcOrd="1" destOrd="0" presId="urn:microsoft.com/office/officeart/2005/8/layout/list1"/>
    <dgm:cxn modelId="{D631025F-AC09-48AE-93DB-7A8F2C4D356E}" type="presParOf" srcId="{BF588673-B272-4B2D-965C-D899A897579C}" destId="{59B0CDA2-94C7-4C0D-9F1A-0F974AFF34F3}" srcOrd="13" destOrd="0" presId="urn:microsoft.com/office/officeart/2005/8/layout/list1"/>
    <dgm:cxn modelId="{9E43674C-1A2C-468F-80ED-BA28726F900B}" type="presParOf" srcId="{BF588673-B272-4B2D-965C-D899A897579C}" destId="{48A87C84-F83E-4510-914E-0AE4362F21F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C48782-F6A5-4506-8EEF-9E3626F015F0}"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AU"/>
        </a:p>
      </dgm:t>
    </dgm:pt>
    <dgm:pt modelId="{117CE01A-F4B4-43C8-AB44-D671347593AE}">
      <dgm:prSet phldrT="[Text]"/>
      <dgm:spPr/>
      <dgm:t>
        <a:bodyPr/>
        <a:lstStyle/>
        <a:p>
          <a:r>
            <a:rPr lang="en-AU" dirty="0" smtClean="0"/>
            <a:t>What is dangerous around the office/factory?</a:t>
          </a:r>
          <a:endParaRPr lang="en-AU" dirty="0"/>
        </a:p>
      </dgm:t>
    </dgm:pt>
    <dgm:pt modelId="{BE5F8EEF-75F8-41F3-9F67-392618A57F68}" type="parTrans" cxnId="{0E14330C-E030-4432-B6AD-368E4EBEBACD}">
      <dgm:prSet/>
      <dgm:spPr/>
      <dgm:t>
        <a:bodyPr/>
        <a:lstStyle/>
        <a:p>
          <a:endParaRPr lang="en-AU"/>
        </a:p>
      </dgm:t>
    </dgm:pt>
    <dgm:pt modelId="{E87E55AA-94E8-4A2B-8BEC-F14FD457B590}" type="sibTrans" cxnId="{0E14330C-E030-4432-B6AD-368E4EBEBACD}">
      <dgm:prSet/>
      <dgm:spPr/>
      <dgm:t>
        <a:bodyPr/>
        <a:lstStyle/>
        <a:p>
          <a:endParaRPr lang="en-AU"/>
        </a:p>
      </dgm:t>
    </dgm:pt>
    <dgm:pt modelId="{7A89E4ED-CF05-4B0B-A0F5-DFE6F8FCDEE4}">
      <dgm:prSet phldrT="[Text]"/>
      <dgm:spPr/>
      <dgm:t>
        <a:bodyPr/>
        <a:lstStyle/>
        <a:p>
          <a:r>
            <a:rPr lang="en-AU" dirty="0" smtClean="0"/>
            <a:t>Who will it harm?</a:t>
          </a:r>
          <a:endParaRPr lang="en-AU" dirty="0"/>
        </a:p>
      </dgm:t>
    </dgm:pt>
    <dgm:pt modelId="{F33B0BE8-D7A3-4C77-A483-17698E6FD969}" type="parTrans" cxnId="{D2F94A5F-1FFB-48A7-B3F1-E9DD24239D6A}">
      <dgm:prSet/>
      <dgm:spPr/>
      <dgm:t>
        <a:bodyPr/>
        <a:lstStyle/>
        <a:p>
          <a:endParaRPr lang="en-AU"/>
        </a:p>
      </dgm:t>
    </dgm:pt>
    <dgm:pt modelId="{8B3CA62E-8A7D-4E06-B666-564E9E003995}" type="sibTrans" cxnId="{D2F94A5F-1FFB-48A7-B3F1-E9DD24239D6A}">
      <dgm:prSet/>
      <dgm:spPr/>
      <dgm:t>
        <a:bodyPr/>
        <a:lstStyle/>
        <a:p>
          <a:endParaRPr lang="en-AU"/>
        </a:p>
      </dgm:t>
    </dgm:pt>
    <dgm:pt modelId="{CA6E8572-9070-4536-86D7-3F816AC30BCE}">
      <dgm:prSet phldrT="[Text]"/>
      <dgm:spPr/>
      <dgm:t>
        <a:bodyPr/>
        <a:lstStyle/>
        <a:p>
          <a:r>
            <a:rPr lang="en-AU" dirty="0" smtClean="0"/>
            <a:t>Who is responsible for making me/us safe?</a:t>
          </a:r>
          <a:endParaRPr lang="en-AU" dirty="0"/>
        </a:p>
      </dgm:t>
    </dgm:pt>
    <dgm:pt modelId="{4919BE05-8F7D-43B8-BFAD-971EF1E0115F}" type="parTrans" cxnId="{B27E4C1A-CC3E-4A07-BA42-A31C26C24FA7}">
      <dgm:prSet/>
      <dgm:spPr/>
      <dgm:t>
        <a:bodyPr/>
        <a:lstStyle/>
        <a:p>
          <a:endParaRPr lang="en-AU"/>
        </a:p>
      </dgm:t>
    </dgm:pt>
    <dgm:pt modelId="{0A0E2D7A-0247-48E5-BCA0-B8FD1E95C97C}" type="sibTrans" cxnId="{B27E4C1A-CC3E-4A07-BA42-A31C26C24FA7}">
      <dgm:prSet/>
      <dgm:spPr/>
      <dgm:t>
        <a:bodyPr/>
        <a:lstStyle/>
        <a:p>
          <a:endParaRPr lang="en-AU"/>
        </a:p>
      </dgm:t>
    </dgm:pt>
    <dgm:pt modelId="{E1CEB3F9-D162-49FE-B432-152C9E48B0F5}">
      <dgm:prSet phldrT="[Text]"/>
      <dgm:spPr/>
      <dgm:t>
        <a:bodyPr/>
        <a:lstStyle/>
        <a:p>
          <a:r>
            <a:rPr lang="en-AU" dirty="0" smtClean="0"/>
            <a:t>What can I do about it?</a:t>
          </a:r>
          <a:endParaRPr lang="en-AU" dirty="0"/>
        </a:p>
      </dgm:t>
    </dgm:pt>
    <dgm:pt modelId="{47D4DB68-A66D-4C4D-9864-E973CFC584DA}" type="parTrans" cxnId="{EC548809-0084-4799-8F81-9B0C9BCBD42D}">
      <dgm:prSet/>
      <dgm:spPr/>
      <dgm:t>
        <a:bodyPr/>
        <a:lstStyle/>
        <a:p>
          <a:endParaRPr lang="en-AU"/>
        </a:p>
      </dgm:t>
    </dgm:pt>
    <dgm:pt modelId="{41BA15F2-4ABA-41E3-904E-6ACE1BC4AF9A}" type="sibTrans" cxnId="{EC548809-0084-4799-8F81-9B0C9BCBD42D}">
      <dgm:prSet/>
      <dgm:spPr/>
      <dgm:t>
        <a:bodyPr/>
        <a:lstStyle/>
        <a:p>
          <a:endParaRPr lang="en-AU"/>
        </a:p>
      </dgm:t>
    </dgm:pt>
    <dgm:pt modelId="{6DA42508-4D19-4D45-96B9-30103DB0AFF2}" type="pres">
      <dgm:prSet presAssocID="{6FC48782-F6A5-4506-8EEF-9E3626F015F0}" presName="matrix" presStyleCnt="0">
        <dgm:presLayoutVars>
          <dgm:chMax val="1"/>
          <dgm:dir/>
          <dgm:resizeHandles val="exact"/>
        </dgm:presLayoutVars>
      </dgm:prSet>
      <dgm:spPr/>
    </dgm:pt>
    <dgm:pt modelId="{BB93CD0F-4F07-444A-93F1-0AEF20B2B99B}" type="pres">
      <dgm:prSet presAssocID="{6FC48782-F6A5-4506-8EEF-9E3626F015F0}" presName="axisShape" presStyleLbl="bgShp" presStyleIdx="0" presStyleCnt="1"/>
      <dgm:spPr/>
    </dgm:pt>
    <dgm:pt modelId="{2FAEB338-4F53-41FF-BB17-2CB8B5024A7C}" type="pres">
      <dgm:prSet presAssocID="{6FC48782-F6A5-4506-8EEF-9E3626F015F0}" presName="rect1" presStyleLbl="node1" presStyleIdx="0" presStyleCnt="4">
        <dgm:presLayoutVars>
          <dgm:chMax val="0"/>
          <dgm:chPref val="0"/>
          <dgm:bulletEnabled val="1"/>
        </dgm:presLayoutVars>
      </dgm:prSet>
      <dgm:spPr/>
    </dgm:pt>
    <dgm:pt modelId="{A27F164C-070D-4B45-9C92-C297D2B4D0DD}" type="pres">
      <dgm:prSet presAssocID="{6FC48782-F6A5-4506-8EEF-9E3626F015F0}" presName="rect2" presStyleLbl="node1" presStyleIdx="1" presStyleCnt="4">
        <dgm:presLayoutVars>
          <dgm:chMax val="0"/>
          <dgm:chPref val="0"/>
          <dgm:bulletEnabled val="1"/>
        </dgm:presLayoutVars>
      </dgm:prSet>
      <dgm:spPr/>
    </dgm:pt>
    <dgm:pt modelId="{FE34848B-7E40-48F7-9881-F2293567883F}" type="pres">
      <dgm:prSet presAssocID="{6FC48782-F6A5-4506-8EEF-9E3626F015F0}" presName="rect3" presStyleLbl="node1" presStyleIdx="2" presStyleCnt="4">
        <dgm:presLayoutVars>
          <dgm:chMax val="0"/>
          <dgm:chPref val="0"/>
          <dgm:bulletEnabled val="1"/>
        </dgm:presLayoutVars>
      </dgm:prSet>
      <dgm:spPr/>
      <dgm:t>
        <a:bodyPr/>
        <a:lstStyle/>
        <a:p>
          <a:endParaRPr lang="en-AU"/>
        </a:p>
      </dgm:t>
    </dgm:pt>
    <dgm:pt modelId="{6944F70C-C219-4EC4-84D6-D3F4A29EC123}" type="pres">
      <dgm:prSet presAssocID="{6FC48782-F6A5-4506-8EEF-9E3626F015F0}" presName="rect4" presStyleLbl="node1" presStyleIdx="3" presStyleCnt="4">
        <dgm:presLayoutVars>
          <dgm:chMax val="0"/>
          <dgm:chPref val="0"/>
          <dgm:bulletEnabled val="1"/>
        </dgm:presLayoutVars>
      </dgm:prSet>
      <dgm:spPr/>
    </dgm:pt>
  </dgm:ptLst>
  <dgm:cxnLst>
    <dgm:cxn modelId="{D2F94A5F-1FFB-48A7-B3F1-E9DD24239D6A}" srcId="{6FC48782-F6A5-4506-8EEF-9E3626F015F0}" destId="{7A89E4ED-CF05-4B0B-A0F5-DFE6F8FCDEE4}" srcOrd="1" destOrd="0" parTransId="{F33B0BE8-D7A3-4C77-A483-17698E6FD969}" sibTransId="{8B3CA62E-8A7D-4E06-B666-564E9E003995}"/>
    <dgm:cxn modelId="{72485417-8403-494B-AC49-4B3D88BBF52A}" type="presOf" srcId="{6FC48782-F6A5-4506-8EEF-9E3626F015F0}" destId="{6DA42508-4D19-4D45-96B9-30103DB0AFF2}" srcOrd="0" destOrd="0" presId="urn:microsoft.com/office/officeart/2005/8/layout/matrix2"/>
    <dgm:cxn modelId="{EC548809-0084-4799-8F81-9B0C9BCBD42D}" srcId="{6FC48782-F6A5-4506-8EEF-9E3626F015F0}" destId="{E1CEB3F9-D162-49FE-B432-152C9E48B0F5}" srcOrd="3" destOrd="0" parTransId="{47D4DB68-A66D-4C4D-9864-E973CFC584DA}" sibTransId="{41BA15F2-4ABA-41E3-904E-6ACE1BC4AF9A}"/>
    <dgm:cxn modelId="{B27E4C1A-CC3E-4A07-BA42-A31C26C24FA7}" srcId="{6FC48782-F6A5-4506-8EEF-9E3626F015F0}" destId="{CA6E8572-9070-4536-86D7-3F816AC30BCE}" srcOrd="2" destOrd="0" parTransId="{4919BE05-8F7D-43B8-BFAD-971EF1E0115F}" sibTransId="{0A0E2D7A-0247-48E5-BCA0-B8FD1E95C97C}"/>
    <dgm:cxn modelId="{BA400F45-9C70-4990-8C23-A72512DC5A52}" type="presOf" srcId="{E1CEB3F9-D162-49FE-B432-152C9E48B0F5}" destId="{6944F70C-C219-4EC4-84D6-D3F4A29EC123}" srcOrd="0" destOrd="0" presId="urn:microsoft.com/office/officeart/2005/8/layout/matrix2"/>
    <dgm:cxn modelId="{0E14330C-E030-4432-B6AD-368E4EBEBACD}" srcId="{6FC48782-F6A5-4506-8EEF-9E3626F015F0}" destId="{117CE01A-F4B4-43C8-AB44-D671347593AE}" srcOrd="0" destOrd="0" parTransId="{BE5F8EEF-75F8-41F3-9F67-392618A57F68}" sibTransId="{E87E55AA-94E8-4A2B-8BEC-F14FD457B590}"/>
    <dgm:cxn modelId="{10DBD9D5-25C2-4152-B537-AC980F1657D5}" type="presOf" srcId="{117CE01A-F4B4-43C8-AB44-D671347593AE}" destId="{2FAEB338-4F53-41FF-BB17-2CB8B5024A7C}" srcOrd="0" destOrd="0" presId="urn:microsoft.com/office/officeart/2005/8/layout/matrix2"/>
    <dgm:cxn modelId="{AE6BBE9B-DE8A-4D38-AEE6-EDAFC9252C61}" type="presOf" srcId="{CA6E8572-9070-4536-86D7-3F816AC30BCE}" destId="{FE34848B-7E40-48F7-9881-F2293567883F}" srcOrd="0" destOrd="0" presId="urn:microsoft.com/office/officeart/2005/8/layout/matrix2"/>
    <dgm:cxn modelId="{8D2CA9E6-FD20-43EF-B04E-FCFE4DDCD1CD}" type="presOf" srcId="{7A89E4ED-CF05-4B0B-A0F5-DFE6F8FCDEE4}" destId="{A27F164C-070D-4B45-9C92-C297D2B4D0DD}" srcOrd="0" destOrd="0" presId="urn:microsoft.com/office/officeart/2005/8/layout/matrix2"/>
    <dgm:cxn modelId="{69644CA7-02B2-4A40-8634-11F0BCB37D7F}" type="presParOf" srcId="{6DA42508-4D19-4D45-96B9-30103DB0AFF2}" destId="{BB93CD0F-4F07-444A-93F1-0AEF20B2B99B}" srcOrd="0" destOrd="0" presId="urn:microsoft.com/office/officeart/2005/8/layout/matrix2"/>
    <dgm:cxn modelId="{61C8A87E-E09F-419C-8AF2-407F4D5188A0}" type="presParOf" srcId="{6DA42508-4D19-4D45-96B9-30103DB0AFF2}" destId="{2FAEB338-4F53-41FF-BB17-2CB8B5024A7C}" srcOrd="1" destOrd="0" presId="urn:microsoft.com/office/officeart/2005/8/layout/matrix2"/>
    <dgm:cxn modelId="{81937C94-4E23-4A2E-9D84-9AB0E8EDB804}" type="presParOf" srcId="{6DA42508-4D19-4D45-96B9-30103DB0AFF2}" destId="{A27F164C-070D-4B45-9C92-C297D2B4D0DD}" srcOrd="2" destOrd="0" presId="urn:microsoft.com/office/officeart/2005/8/layout/matrix2"/>
    <dgm:cxn modelId="{926CFE04-0350-4D4C-8925-03B81F53D5D4}" type="presParOf" srcId="{6DA42508-4D19-4D45-96B9-30103DB0AFF2}" destId="{FE34848B-7E40-48F7-9881-F2293567883F}" srcOrd="3" destOrd="0" presId="urn:microsoft.com/office/officeart/2005/8/layout/matrix2"/>
    <dgm:cxn modelId="{2924F4DB-BAD9-43E2-BB03-A46B88981B2B}" type="presParOf" srcId="{6DA42508-4D19-4D45-96B9-30103DB0AFF2}" destId="{6944F70C-C219-4EC4-84D6-D3F4A29EC12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3C7512-D5F4-4A54-93F8-F33F1A6B0D1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37428C25-E36C-4905-8F19-D15CE4DF49C6}">
      <dgm:prSet phldrT="[Text]"/>
      <dgm:spPr/>
      <dgm:t>
        <a:bodyPr/>
        <a:lstStyle/>
        <a:p>
          <a:r>
            <a:rPr lang="en-AU" dirty="0" smtClean="0"/>
            <a:t>Formal</a:t>
          </a:r>
          <a:endParaRPr lang="en-AU" dirty="0"/>
        </a:p>
      </dgm:t>
    </dgm:pt>
    <dgm:pt modelId="{5E2E3DAD-F5BB-46A6-B61A-CF13C713B2FC}" type="parTrans" cxnId="{8524C07D-8FD2-42AF-A311-527E4E5306CB}">
      <dgm:prSet/>
      <dgm:spPr/>
      <dgm:t>
        <a:bodyPr/>
        <a:lstStyle/>
        <a:p>
          <a:endParaRPr lang="en-AU"/>
        </a:p>
      </dgm:t>
    </dgm:pt>
    <dgm:pt modelId="{2F7AC737-608D-4FED-A9D5-CE2B5CB2284D}" type="sibTrans" cxnId="{8524C07D-8FD2-42AF-A311-527E4E5306CB}">
      <dgm:prSet/>
      <dgm:spPr/>
      <dgm:t>
        <a:bodyPr/>
        <a:lstStyle/>
        <a:p>
          <a:endParaRPr lang="en-AU"/>
        </a:p>
      </dgm:t>
    </dgm:pt>
    <dgm:pt modelId="{6F1F5D10-96D5-4575-B351-C211FE65508D}">
      <dgm:prSet phldrT="[Text]"/>
      <dgm:spPr/>
      <dgm:t>
        <a:bodyPr/>
        <a:lstStyle/>
        <a:p>
          <a:r>
            <a:rPr lang="en-AU" dirty="0" smtClean="0"/>
            <a:t>Informal</a:t>
          </a:r>
          <a:endParaRPr lang="en-AU" dirty="0"/>
        </a:p>
      </dgm:t>
    </dgm:pt>
    <dgm:pt modelId="{6F1BCE72-D618-49BB-9AA4-26233B7234C9}" type="parTrans" cxnId="{8DE8CA0B-5437-4133-9DCD-D26828A3AB82}">
      <dgm:prSet/>
      <dgm:spPr/>
      <dgm:t>
        <a:bodyPr/>
        <a:lstStyle/>
        <a:p>
          <a:endParaRPr lang="en-AU"/>
        </a:p>
      </dgm:t>
    </dgm:pt>
    <dgm:pt modelId="{D5D1D74C-AA0B-4AFC-ABAB-076390D71B8B}" type="sibTrans" cxnId="{8DE8CA0B-5437-4133-9DCD-D26828A3AB82}">
      <dgm:prSet/>
      <dgm:spPr/>
      <dgm:t>
        <a:bodyPr/>
        <a:lstStyle/>
        <a:p>
          <a:endParaRPr lang="en-AU"/>
        </a:p>
      </dgm:t>
    </dgm:pt>
    <dgm:pt modelId="{8E2D309E-8289-4159-9282-C16369DCB20E}">
      <dgm:prSet phldrT="[Text]"/>
      <dgm:spPr>
        <a:noFill/>
      </dgm:spPr>
      <dgm:t>
        <a:bodyPr/>
        <a:lstStyle/>
        <a:p>
          <a:endParaRPr lang="en-AU" dirty="0"/>
        </a:p>
      </dgm:t>
    </dgm:pt>
    <dgm:pt modelId="{4D8AA128-0B7E-4FBE-B4C4-3FCC7FBD15DC}" type="parTrans" cxnId="{D5ECC943-C7BB-4530-858F-36F3C8914D27}">
      <dgm:prSet/>
      <dgm:spPr/>
      <dgm:t>
        <a:bodyPr/>
        <a:lstStyle/>
        <a:p>
          <a:endParaRPr lang="en-AU"/>
        </a:p>
      </dgm:t>
    </dgm:pt>
    <dgm:pt modelId="{1F1F7693-CA7E-400F-86BF-1D8350733E24}" type="sibTrans" cxnId="{D5ECC943-C7BB-4530-858F-36F3C8914D27}">
      <dgm:prSet/>
      <dgm:spPr/>
      <dgm:t>
        <a:bodyPr/>
        <a:lstStyle/>
        <a:p>
          <a:endParaRPr lang="en-AU"/>
        </a:p>
      </dgm:t>
    </dgm:pt>
    <dgm:pt modelId="{DB0EACDF-52A1-4EA1-9A33-0860B8891896}" type="pres">
      <dgm:prSet presAssocID="{E23C7512-D5F4-4A54-93F8-F33F1A6B0D18}" presName="diagram" presStyleCnt="0">
        <dgm:presLayoutVars>
          <dgm:dir/>
          <dgm:resizeHandles val="exact"/>
        </dgm:presLayoutVars>
      </dgm:prSet>
      <dgm:spPr/>
    </dgm:pt>
    <dgm:pt modelId="{92D49CB0-9D67-4839-85CA-3F96032509A2}" type="pres">
      <dgm:prSet presAssocID="{37428C25-E36C-4905-8F19-D15CE4DF49C6}" presName="node" presStyleLbl="node1" presStyleIdx="0" presStyleCnt="3">
        <dgm:presLayoutVars>
          <dgm:bulletEnabled val="1"/>
        </dgm:presLayoutVars>
      </dgm:prSet>
      <dgm:spPr/>
    </dgm:pt>
    <dgm:pt modelId="{29FE8429-1B5D-48B9-8A51-1AB3196B7FDA}" type="pres">
      <dgm:prSet presAssocID="{2F7AC737-608D-4FED-A9D5-CE2B5CB2284D}" presName="sibTrans" presStyleCnt="0"/>
      <dgm:spPr/>
    </dgm:pt>
    <dgm:pt modelId="{D75AB9FB-03CA-415B-9559-399504095947}" type="pres">
      <dgm:prSet presAssocID="{8E2D309E-8289-4159-9282-C16369DCB20E}" presName="node" presStyleLbl="node1" presStyleIdx="1" presStyleCnt="3">
        <dgm:presLayoutVars>
          <dgm:bulletEnabled val="1"/>
        </dgm:presLayoutVars>
      </dgm:prSet>
      <dgm:spPr/>
    </dgm:pt>
    <dgm:pt modelId="{D7FFABA7-600A-4FC8-9659-B4201DB1D365}" type="pres">
      <dgm:prSet presAssocID="{1F1F7693-CA7E-400F-86BF-1D8350733E24}" presName="sibTrans" presStyleCnt="0"/>
      <dgm:spPr/>
    </dgm:pt>
    <dgm:pt modelId="{B3C0F35D-C97B-4C79-8078-17FA0E7A6DE0}" type="pres">
      <dgm:prSet presAssocID="{6F1F5D10-96D5-4575-B351-C211FE65508D}" presName="node" presStyleLbl="node1" presStyleIdx="2" presStyleCnt="3">
        <dgm:presLayoutVars>
          <dgm:bulletEnabled val="1"/>
        </dgm:presLayoutVars>
      </dgm:prSet>
      <dgm:spPr/>
    </dgm:pt>
  </dgm:ptLst>
  <dgm:cxnLst>
    <dgm:cxn modelId="{8DE8CA0B-5437-4133-9DCD-D26828A3AB82}" srcId="{E23C7512-D5F4-4A54-93F8-F33F1A6B0D18}" destId="{6F1F5D10-96D5-4575-B351-C211FE65508D}" srcOrd="2" destOrd="0" parTransId="{6F1BCE72-D618-49BB-9AA4-26233B7234C9}" sibTransId="{D5D1D74C-AA0B-4AFC-ABAB-076390D71B8B}"/>
    <dgm:cxn modelId="{A6867794-0003-4F63-BFAC-571469582CBC}" type="presOf" srcId="{37428C25-E36C-4905-8F19-D15CE4DF49C6}" destId="{92D49CB0-9D67-4839-85CA-3F96032509A2}" srcOrd="0" destOrd="0" presId="urn:microsoft.com/office/officeart/2005/8/layout/default"/>
    <dgm:cxn modelId="{31C8136E-C62F-4C40-93A4-1C2C595A1313}" type="presOf" srcId="{6F1F5D10-96D5-4575-B351-C211FE65508D}" destId="{B3C0F35D-C97B-4C79-8078-17FA0E7A6DE0}" srcOrd="0" destOrd="0" presId="urn:microsoft.com/office/officeart/2005/8/layout/default"/>
    <dgm:cxn modelId="{27B568BD-F956-4270-80FF-32867CB09B29}" type="presOf" srcId="{8E2D309E-8289-4159-9282-C16369DCB20E}" destId="{D75AB9FB-03CA-415B-9559-399504095947}" srcOrd="0" destOrd="0" presId="urn:microsoft.com/office/officeart/2005/8/layout/default"/>
    <dgm:cxn modelId="{891BAFCC-2BDB-41D6-B91C-D1F6E0A6BD8C}" type="presOf" srcId="{E23C7512-D5F4-4A54-93F8-F33F1A6B0D18}" destId="{DB0EACDF-52A1-4EA1-9A33-0860B8891896}" srcOrd="0" destOrd="0" presId="urn:microsoft.com/office/officeart/2005/8/layout/default"/>
    <dgm:cxn modelId="{8524C07D-8FD2-42AF-A311-527E4E5306CB}" srcId="{E23C7512-D5F4-4A54-93F8-F33F1A6B0D18}" destId="{37428C25-E36C-4905-8F19-D15CE4DF49C6}" srcOrd="0" destOrd="0" parTransId="{5E2E3DAD-F5BB-46A6-B61A-CF13C713B2FC}" sibTransId="{2F7AC737-608D-4FED-A9D5-CE2B5CB2284D}"/>
    <dgm:cxn modelId="{D5ECC943-C7BB-4530-858F-36F3C8914D27}" srcId="{E23C7512-D5F4-4A54-93F8-F33F1A6B0D18}" destId="{8E2D309E-8289-4159-9282-C16369DCB20E}" srcOrd="1" destOrd="0" parTransId="{4D8AA128-0B7E-4FBE-B4C4-3FCC7FBD15DC}" sibTransId="{1F1F7693-CA7E-400F-86BF-1D8350733E24}"/>
    <dgm:cxn modelId="{7D3A226D-33A8-4213-9927-BCAFC38D1F3B}" type="presParOf" srcId="{DB0EACDF-52A1-4EA1-9A33-0860B8891896}" destId="{92D49CB0-9D67-4839-85CA-3F96032509A2}" srcOrd="0" destOrd="0" presId="urn:microsoft.com/office/officeart/2005/8/layout/default"/>
    <dgm:cxn modelId="{6D7E12B5-56D2-4DF4-BBEB-F5CFB6C6B140}" type="presParOf" srcId="{DB0EACDF-52A1-4EA1-9A33-0860B8891896}" destId="{29FE8429-1B5D-48B9-8A51-1AB3196B7FDA}" srcOrd="1" destOrd="0" presId="urn:microsoft.com/office/officeart/2005/8/layout/default"/>
    <dgm:cxn modelId="{80DCAA87-FDA0-4127-A2A8-C401020C34F9}" type="presParOf" srcId="{DB0EACDF-52A1-4EA1-9A33-0860B8891896}" destId="{D75AB9FB-03CA-415B-9559-399504095947}" srcOrd="2" destOrd="0" presId="urn:microsoft.com/office/officeart/2005/8/layout/default"/>
    <dgm:cxn modelId="{E9ECC20F-BC09-4595-81B0-25F02815A25C}" type="presParOf" srcId="{DB0EACDF-52A1-4EA1-9A33-0860B8891896}" destId="{D7FFABA7-600A-4FC8-9659-B4201DB1D365}" srcOrd="3" destOrd="0" presId="urn:microsoft.com/office/officeart/2005/8/layout/default"/>
    <dgm:cxn modelId="{5DE1947C-5659-445C-9DAE-D205A24133CF}" type="presParOf" srcId="{DB0EACDF-52A1-4EA1-9A33-0860B8891896}" destId="{B3C0F35D-C97B-4C79-8078-17FA0E7A6DE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DF8C08-065C-4919-8F79-AA22A52A0951}" type="doc">
      <dgm:prSet loTypeId="urn:microsoft.com/office/officeart/2005/8/layout/chevron1" loCatId="process" qsTypeId="urn:microsoft.com/office/officeart/2005/8/quickstyle/simple1" qsCatId="simple" csTypeId="urn:microsoft.com/office/officeart/2005/8/colors/colorful4" csCatId="colorful" phldr="1"/>
      <dgm:spPr/>
    </dgm:pt>
    <dgm:pt modelId="{475A3948-75F7-472D-9A88-287CEF41183E}">
      <dgm:prSet phldrT="[Text]"/>
      <dgm:spPr/>
      <dgm:t>
        <a:bodyPr/>
        <a:lstStyle/>
        <a:p>
          <a:r>
            <a:rPr lang="en-AU" dirty="0" smtClean="0"/>
            <a:t>Suppliers</a:t>
          </a:r>
          <a:endParaRPr lang="en-AU" dirty="0"/>
        </a:p>
      </dgm:t>
    </dgm:pt>
    <dgm:pt modelId="{1C0281DC-8D3D-47CA-8227-C08787B936C4}" type="parTrans" cxnId="{72521BEE-EC9E-4AC6-9318-72D380299813}">
      <dgm:prSet/>
      <dgm:spPr/>
      <dgm:t>
        <a:bodyPr/>
        <a:lstStyle/>
        <a:p>
          <a:endParaRPr lang="en-AU"/>
        </a:p>
      </dgm:t>
    </dgm:pt>
    <dgm:pt modelId="{B105083D-08BA-4AEB-920E-2ABED5BE6039}" type="sibTrans" cxnId="{72521BEE-EC9E-4AC6-9318-72D380299813}">
      <dgm:prSet/>
      <dgm:spPr/>
      <dgm:t>
        <a:bodyPr/>
        <a:lstStyle/>
        <a:p>
          <a:endParaRPr lang="en-AU"/>
        </a:p>
      </dgm:t>
    </dgm:pt>
    <dgm:pt modelId="{EB388DE3-5930-4EFC-A32A-FD157D477BA2}">
      <dgm:prSet phldrT="[Text]"/>
      <dgm:spPr/>
      <dgm:t>
        <a:bodyPr/>
        <a:lstStyle/>
        <a:p>
          <a:r>
            <a:rPr lang="en-AU" dirty="0" smtClean="0"/>
            <a:t>Material</a:t>
          </a:r>
          <a:endParaRPr lang="en-AU" dirty="0"/>
        </a:p>
      </dgm:t>
    </dgm:pt>
    <dgm:pt modelId="{80F75AD3-0750-4311-B0F7-45A5960902F8}" type="parTrans" cxnId="{54F709E1-C41E-4E5D-B677-4F7AD7B19EDF}">
      <dgm:prSet/>
      <dgm:spPr/>
      <dgm:t>
        <a:bodyPr/>
        <a:lstStyle/>
        <a:p>
          <a:endParaRPr lang="en-AU"/>
        </a:p>
      </dgm:t>
    </dgm:pt>
    <dgm:pt modelId="{21D5FE4C-797D-439C-8B4B-631343E7D7EE}" type="sibTrans" cxnId="{54F709E1-C41E-4E5D-B677-4F7AD7B19EDF}">
      <dgm:prSet/>
      <dgm:spPr/>
      <dgm:t>
        <a:bodyPr/>
        <a:lstStyle/>
        <a:p>
          <a:endParaRPr lang="en-AU"/>
        </a:p>
      </dgm:t>
    </dgm:pt>
    <dgm:pt modelId="{AE934DE7-43E2-49DC-8022-F88DB4C59FAE}">
      <dgm:prSet phldrT="[Text]"/>
      <dgm:spPr/>
      <dgm:t>
        <a:bodyPr/>
        <a:lstStyle/>
        <a:p>
          <a:r>
            <a:rPr lang="en-AU" dirty="0" smtClean="0"/>
            <a:t>Stock Control</a:t>
          </a:r>
          <a:endParaRPr lang="en-AU" dirty="0"/>
        </a:p>
      </dgm:t>
    </dgm:pt>
    <dgm:pt modelId="{C5A12A2A-DE42-44CF-AC5B-824A5C6A106C}" type="parTrans" cxnId="{E55C532C-6591-4E14-90C8-AF5823C618D8}">
      <dgm:prSet/>
      <dgm:spPr/>
      <dgm:t>
        <a:bodyPr/>
        <a:lstStyle/>
        <a:p>
          <a:endParaRPr lang="en-AU"/>
        </a:p>
      </dgm:t>
    </dgm:pt>
    <dgm:pt modelId="{E3C4C4B6-F9C6-48CF-BA85-28F1B242F87C}" type="sibTrans" cxnId="{E55C532C-6591-4E14-90C8-AF5823C618D8}">
      <dgm:prSet/>
      <dgm:spPr/>
      <dgm:t>
        <a:bodyPr/>
        <a:lstStyle/>
        <a:p>
          <a:endParaRPr lang="en-AU"/>
        </a:p>
      </dgm:t>
    </dgm:pt>
    <dgm:pt modelId="{48E4FBED-8B38-4CE6-9BDC-FD37840F5054}">
      <dgm:prSet phldrT="[Text]"/>
      <dgm:spPr/>
      <dgm:t>
        <a:bodyPr/>
        <a:lstStyle/>
        <a:p>
          <a:r>
            <a:rPr lang="en-AU" dirty="0" smtClean="0"/>
            <a:t>Installation</a:t>
          </a:r>
          <a:endParaRPr lang="en-AU" dirty="0"/>
        </a:p>
      </dgm:t>
    </dgm:pt>
    <dgm:pt modelId="{E7DFFE0D-B69D-411F-9600-379CCFDFA043}" type="parTrans" cxnId="{42D743D5-3761-459B-BBA8-866E1B863D62}">
      <dgm:prSet/>
      <dgm:spPr/>
      <dgm:t>
        <a:bodyPr/>
        <a:lstStyle/>
        <a:p>
          <a:endParaRPr lang="en-AU"/>
        </a:p>
      </dgm:t>
    </dgm:pt>
    <dgm:pt modelId="{838823EA-07A8-4031-BE55-B7C9C789D895}" type="sibTrans" cxnId="{42D743D5-3761-459B-BBA8-866E1B863D62}">
      <dgm:prSet/>
      <dgm:spPr/>
      <dgm:t>
        <a:bodyPr/>
        <a:lstStyle/>
        <a:p>
          <a:endParaRPr lang="en-AU"/>
        </a:p>
      </dgm:t>
    </dgm:pt>
    <dgm:pt modelId="{B76AC198-810A-4600-95A2-7AAA74BE0A3D}">
      <dgm:prSet phldrT="[Text]"/>
      <dgm:spPr/>
      <dgm:t>
        <a:bodyPr/>
        <a:lstStyle/>
        <a:p>
          <a:r>
            <a:rPr lang="en-AU" dirty="0" smtClean="0"/>
            <a:t>Planning</a:t>
          </a:r>
          <a:endParaRPr lang="en-AU" dirty="0"/>
        </a:p>
      </dgm:t>
    </dgm:pt>
    <dgm:pt modelId="{282AAFB0-6246-4603-9310-86AB96C93265}" type="parTrans" cxnId="{0341B52F-D0AA-4C39-8204-6D0108D01AB4}">
      <dgm:prSet/>
      <dgm:spPr/>
      <dgm:t>
        <a:bodyPr/>
        <a:lstStyle/>
        <a:p>
          <a:endParaRPr lang="en-AU"/>
        </a:p>
      </dgm:t>
    </dgm:pt>
    <dgm:pt modelId="{E4910338-DAAF-41A8-A214-107BE467C0DF}" type="sibTrans" cxnId="{0341B52F-D0AA-4C39-8204-6D0108D01AB4}">
      <dgm:prSet/>
      <dgm:spPr/>
      <dgm:t>
        <a:bodyPr/>
        <a:lstStyle/>
        <a:p>
          <a:endParaRPr lang="en-AU"/>
        </a:p>
      </dgm:t>
    </dgm:pt>
    <dgm:pt modelId="{02080F41-DF41-461F-8BC6-788EEB25BF13}">
      <dgm:prSet phldrT="[Text]"/>
      <dgm:spPr/>
      <dgm:t>
        <a:bodyPr/>
        <a:lstStyle/>
        <a:p>
          <a:r>
            <a:rPr lang="en-AU" dirty="0" smtClean="0"/>
            <a:t>Fabrication</a:t>
          </a:r>
          <a:endParaRPr lang="en-AU" dirty="0"/>
        </a:p>
      </dgm:t>
    </dgm:pt>
    <dgm:pt modelId="{A6B8E5CD-9373-4ED4-91D9-9615728ECC45}" type="parTrans" cxnId="{204EEF54-CB4B-47DE-ACE9-C00028BCA414}">
      <dgm:prSet/>
      <dgm:spPr/>
      <dgm:t>
        <a:bodyPr/>
        <a:lstStyle/>
        <a:p>
          <a:endParaRPr lang="en-AU"/>
        </a:p>
      </dgm:t>
    </dgm:pt>
    <dgm:pt modelId="{3C1150D0-0E0A-4712-B4F9-4326CBDA3388}" type="sibTrans" cxnId="{204EEF54-CB4B-47DE-ACE9-C00028BCA414}">
      <dgm:prSet/>
      <dgm:spPr/>
      <dgm:t>
        <a:bodyPr/>
        <a:lstStyle/>
        <a:p>
          <a:endParaRPr lang="en-AU"/>
        </a:p>
      </dgm:t>
    </dgm:pt>
    <dgm:pt modelId="{A185CA33-1813-4582-B1FA-8501EDD57B09}">
      <dgm:prSet phldrT="[Text]"/>
      <dgm:spPr/>
      <dgm:t>
        <a:bodyPr/>
        <a:lstStyle/>
        <a:p>
          <a:r>
            <a:rPr lang="en-AU" dirty="0" smtClean="0"/>
            <a:t>Delivery</a:t>
          </a:r>
          <a:endParaRPr lang="en-AU" dirty="0"/>
        </a:p>
      </dgm:t>
    </dgm:pt>
    <dgm:pt modelId="{66385BFA-7416-4FF0-92C7-05085BA666AD}" type="parTrans" cxnId="{C4071A6C-7A9E-49B2-A608-E3C0E5DE75AF}">
      <dgm:prSet/>
      <dgm:spPr/>
      <dgm:t>
        <a:bodyPr/>
        <a:lstStyle/>
        <a:p>
          <a:endParaRPr lang="en-AU"/>
        </a:p>
      </dgm:t>
    </dgm:pt>
    <dgm:pt modelId="{CA774070-4F9A-4963-AB39-394FABED653A}" type="sibTrans" cxnId="{C4071A6C-7A9E-49B2-A608-E3C0E5DE75AF}">
      <dgm:prSet/>
      <dgm:spPr/>
      <dgm:t>
        <a:bodyPr/>
        <a:lstStyle/>
        <a:p>
          <a:endParaRPr lang="en-AU"/>
        </a:p>
      </dgm:t>
    </dgm:pt>
    <dgm:pt modelId="{B959F984-53B9-44C8-9D74-5099099BD2A1}" type="pres">
      <dgm:prSet presAssocID="{A5DF8C08-065C-4919-8F79-AA22A52A0951}" presName="Name0" presStyleCnt="0">
        <dgm:presLayoutVars>
          <dgm:dir/>
          <dgm:animLvl val="lvl"/>
          <dgm:resizeHandles val="exact"/>
        </dgm:presLayoutVars>
      </dgm:prSet>
      <dgm:spPr/>
    </dgm:pt>
    <dgm:pt modelId="{65693017-511D-49CA-9D79-2DC588F03CA3}" type="pres">
      <dgm:prSet presAssocID="{475A3948-75F7-472D-9A88-287CEF41183E}" presName="parTxOnly" presStyleLbl="node1" presStyleIdx="0" presStyleCnt="7">
        <dgm:presLayoutVars>
          <dgm:chMax val="0"/>
          <dgm:chPref val="0"/>
          <dgm:bulletEnabled val="1"/>
        </dgm:presLayoutVars>
      </dgm:prSet>
      <dgm:spPr/>
    </dgm:pt>
    <dgm:pt modelId="{767B6C1B-C472-479B-B1FC-80AC4207339E}" type="pres">
      <dgm:prSet presAssocID="{B105083D-08BA-4AEB-920E-2ABED5BE6039}" presName="parTxOnlySpace" presStyleCnt="0"/>
      <dgm:spPr/>
    </dgm:pt>
    <dgm:pt modelId="{2C51D99D-4A2E-4539-A25F-DA6AA3F1144B}" type="pres">
      <dgm:prSet presAssocID="{EB388DE3-5930-4EFC-A32A-FD157D477BA2}" presName="parTxOnly" presStyleLbl="node1" presStyleIdx="1" presStyleCnt="7">
        <dgm:presLayoutVars>
          <dgm:chMax val="0"/>
          <dgm:chPref val="0"/>
          <dgm:bulletEnabled val="1"/>
        </dgm:presLayoutVars>
      </dgm:prSet>
      <dgm:spPr/>
    </dgm:pt>
    <dgm:pt modelId="{B76B07A9-0EFF-4C8A-BA1B-4FE612572A3B}" type="pres">
      <dgm:prSet presAssocID="{21D5FE4C-797D-439C-8B4B-631343E7D7EE}" presName="parTxOnlySpace" presStyleCnt="0"/>
      <dgm:spPr/>
    </dgm:pt>
    <dgm:pt modelId="{B3896B6E-6497-45BC-BC95-3A1486DFB73D}" type="pres">
      <dgm:prSet presAssocID="{AE934DE7-43E2-49DC-8022-F88DB4C59FAE}" presName="parTxOnly" presStyleLbl="node1" presStyleIdx="2" presStyleCnt="7">
        <dgm:presLayoutVars>
          <dgm:chMax val="0"/>
          <dgm:chPref val="0"/>
          <dgm:bulletEnabled val="1"/>
        </dgm:presLayoutVars>
      </dgm:prSet>
      <dgm:spPr/>
    </dgm:pt>
    <dgm:pt modelId="{AF714D88-AD47-4589-8D63-95230D299E1B}" type="pres">
      <dgm:prSet presAssocID="{E3C4C4B6-F9C6-48CF-BA85-28F1B242F87C}" presName="parTxOnlySpace" presStyleCnt="0"/>
      <dgm:spPr/>
    </dgm:pt>
    <dgm:pt modelId="{EA811E6A-0036-4A40-B187-04CE9A09B4F7}" type="pres">
      <dgm:prSet presAssocID="{B76AC198-810A-4600-95A2-7AAA74BE0A3D}" presName="parTxOnly" presStyleLbl="node1" presStyleIdx="3" presStyleCnt="7">
        <dgm:presLayoutVars>
          <dgm:chMax val="0"/>
          <dgm:chPref val="0"/>
          <dgm:bulletEnabled val="1"/>
        </dgm:presLayoutVars>
      </dgm:prSet>
      <dgm:spPr/>
      <dgm:t>
        <a:bodyPr/>
        <a:lstStyle/>
        <a:p>
          <a:endParaRPr lang="en-AU"/>
        </a:p>
      </dgm:t>
    </dgm:pt>
    <dgm:pt modelId="{6491F3EA-FAC1-4452-9980-2CC08FB52228}" type="pres">
      <dgm:prSet presAssocID="{E4910338-DAAF-41A8-A214-107BE467C0DF}" presName="parTxOnlySpace" presStyleCnt="0"/>
      <dgm:spPr/>
    </dgm:pt>
    <dgm:pt modelId="{8B57879C-0D47-4375-A227-D7422B39D87B}" type="pres">
      <dgm:prSet presAssocID="{02080F41-DF41-461F-8BC6-788EEB25BF13}" presName="parTxOnly" presStyleLbl="node1" presStyleIdx="4" presStyleCnt="7">
        <dgm:presLayoutVars>
          <dgm:chMax val="0"/>
          <dgm:chPref val="0"/>
          <dgm:bulletEnabled val="1"/>
        </dgm:presLayoutVars>
      </dgm:prSet>
      <dgm:spPr/>
    </dgm:pt>
    <dgm:pt modelId="{52C54C47-49B6-4800-92FE-13F060748D64}" type="pres">
      <dgm:prSet presAssocID="{3C1150D0-0E0A-4712-B4F9-4326CBDA3388}" presName="parTxOnlySpace" presStyleCnt="0"/>
      <dgm:spPr/>
    </dgm:pt>
    <dgm:pt modelId="{3387282A-01B5-432E-BA2D-81E0E2640007}" type="pres">
      <dgm:prSet presAssocID="{A185CA33-1813-4582-B1FA-8501EDD57B09}" presName="parTxOnly" presStyleLbl="node1" presStyleIdx="5" presStyleCnt="7">
        <dgm:presLayoutVars>
          <dgm:chMax val="0"/>
          <dgm:chPref val="0"/>
          <dgm:bulletEnabled val="1"/>
        </dgm:presLayoutVars>
      </dgm:prSet>
      <dgm:spPr/>
    </dgm:pt>
    <dgm:pt modelId="{0559E85C-EBEF-4EDA-A775-0BA525795871}" type="pres">
      <dgm:prSet presAssocID="{CA774070-4F9A-4963-AB39-394FABED653A}" presName="parTxOnlySpace" presStyleCnt="0"/>
      <dgm:spPr/>
    </dgm:pt>
    <dgm:pt modelId="{0927DFF9-31D2-48D3-BA04-BC11EFA5442C}" type="pres">
      <dgm:prSet presAssocID="{48E4FBED-8B38-4CE6-9BDC-FD37840F5054}" presName="parTxOnly" presStyleLbl="node1" presStyleIdx="6" presStyleCnt="7">
        <dgm:presLayoutVars>
          <dgm:chMax val="0"/>
          <dgm:chPref val="0"/>
          <dgm:bulletEnabled val="1"/>
        </dgm:presLayoutVars>
      </dgm:prSet>
      <dgm:spPr/>
    </dgm:pt>
  </dgm:ptLst>
  <dgm:cxnLst>
    <dgm:cxn modelId="{495C6D31-69C3-40CC-8EAB-35EDB0B73F55}" type="presOf" srcId="{475A3948-75F7-472D-9A88-287CEF41183E}" destId="{65693017-511D-49CA-9D79-2DC588F03CA3}" srcOrd="0" destOrd="0" presId="urn:microsoft.com/office/officeart/2005/8/layout/chevron1"/>
    <dgm:cxn modelId="{E55C532C-6591-4E14-90C8-AF5823C618D8}" srcId="{A5DF8C08-065C-4919-8F79-AA22A52A0951}" destId="{AE934DE7-43E2-49DC-8022-F88DB4C59FAE}" srcOrd="2" destOrd="0" parTransId="{C5A12A2A-DE42-44CF-AC5B-824A5C6A106C}" sibTransId="{E3C4C4B6-F9C6-48CF-BA85-28F1B242F87C}"/>
    <dgm:cxn modelId="{204EEF54-CB4B-47DE-ACE9-C00028BCA414}" srcId="{A5DF8C08-065C-4919-8F79-AA22A52A0951}" destId="{02080F41-DF41-461F-8BC6-788EEB25BF13}" srcOrd="4" destOrd="0" parTransId="{A6B8E5CD-9373-4ED4-91D9-9615728ECC45}" sibTransId="{3C1150D0-0E0A-4712-B4F9-4326CBDA3388}"/>
    <dgm:cxn modelId="{54F709E1-C41E-4E5D-B677-4F7AD7B19EDF}" srcId="{A5DF8C08-065C-4919-8F79-AA22A52A0951}" destId="{EB388DE3-5930-4EFC-A32A-FD157D477BA2}" srcOrd="1" destOrd="0" parTransId="{80F75AD3-0750-4311-B0F7-45A5960902F8}" sibTransId="{21D5FE4C-797D-439C-8B4B-631343E7D7EE}"/>
    <dgm:cxn modelId="{0341B52F-D0AA-4C39-8204-6D0108D01AB4}" srcId="{A5DF8C08-065C-4919-8F79-AA22A52A0951}" destId="{B76AC198-810A-4600-95A2-7AAA74BE0A3D}" srcOrd="3" destOrd="0" parTransId="{282AAFB0-6246-4603-9310-86AB96C93265}" sibTransId="{E4910338-DAAF-41A8-A214-107BE467C0DF}"/>
    <dgm:cxn modelId="{5F3B31A5-67A3-423E-B63F-F0E59D3F83D4}" type="presOf" srcId="{02080F41-DF41-461F-8BC6-788EEB25BF13}" destId="{8B57879C-0D47-4375-A227-D7422B39D87B}" srcOrd="0" destOrd="0" presId="urn:microsoft.com/office/officeart/2005/8/layout/chevron1"/>
    <dgm:cxn modelId="{C4071A6C-7A9E-49B2-A608-E3C0E5DE75AF}" srcId="{A5DF8C08-065C-4919-8F79-AA22A52A0951}" destId="{A185CA33-1813-4582-B1FA-8501EDD57B09}" srcOrd="5" destOrd="0" parTransId="{66385BFA-7416-4FF0-92C7-05085BA666AD}" sibTransId="{CA774070-4F9A-4963-AB39-394FABED653A}"/>
    <dgm:cxn modelId="{E06F6AA3-F24A-4068-9725-44B7CCBFFD9E}" type="presOf" srcId="{48E4FBED-8B38-4CE6-9BDC-FD37840F5054}" destId="{0927DFF9-31D2-48D3-BA04-BC11EFA5442C}" srcOrd="0" destOrd="0" presId="urn:microsoft.com/office/officeart/2005/8/layout/chevron1"/>
    <dgm:cxn modelId="{D22DCCD2-2E43-4557-BFBE-246E60079894}" type="presOf" srcId="{B76AC198-810A-4600-95A2-7AAA74BE0A3D}" destId="{EA811E6A-0036-4A40-B187-04CE9A09B4F7}" srcOrd="0" destOrd="0" presId="urn:microsoft.com/office/officeart/2005/8/layout/chevron1"/>
    <dgm:cxn modelId="{1D82A6C5-BAA4-40E7-AD23-2AC70034FD7C}" type="presOf" srcId="{A5DF8C08-065C-4919-8F79-AA22A52A0951}" destId="{B959F984-53B9-44C8-9D74-5099099BD2A1}" srcOrd="0" destOrd="0" presId="urn:microsoft.com/office/officeart/2005/8/layout/chevron1"/>
    <dgm:cxn modelId="{87324FCA-52B1-49D1-B283-6FD7CE0ED5A5}" type="presOf" srcId="{A185CA33-1813-4582-B1FA-8501EDD57B09}" destId="{3387282A-01B5-432E-BA2D-81E0E2640007}" srcOrd="0" destOrd="0" presId="urn:microsoft.com/office/officeart/2005/8/layout/chevron1"/>
    <dgm:cxn modelId="{42D743D5-3761-459B-BBA8-866E1B863D62}" srcId="{A5DF8C08-065C-4919-8F79-AA22A52A0951}" destId="{48E4FBED-8B38-4CE6-9BDC-FD37840F5054}" srcOrd="6" destOrd="0" parTransId="{E7DFFE0D-B69D-411F-9600-379CCFDFA043}" sibTransId="{838823EA-07A8-4031-BE55-B7C9C789D895}"/>
    <dgm:cxn modelId="{2597FA06-47FF-4E57-B6D2-7F0FD1A38A70}" type="presOf" srcId="{EB388DE3-5930-4EFC-A32A-FD157D477BA2}" destId="{2C51D99D-4A2E-4539-A25F-DA6AA3F1144B}" srcOrd="0" destOrd="0" presId="urn:microsoft.com/office/officeart/2005/8/layout/chevron1"/>
    <dgm:cxn modelId="{72521BEE-EC9E-4AC6-9318-72D380299813}" srcId="{A5DF8C08-065C-4919-8F79-AA22A52A0951}" destId="{475A3948-75F7-472D-9A88-287CEF41183E}" srcOrd="0" destOrd="0" parTransId="{1C0281DC-8D3D-47CA-8227-C08787B936C4}" sibTransId="{B105083D-08BA-4AEB-920E-2ABED5BE6039}"/>
    <dgm:cxn modelId="{948AFDB8-A346-4082-8B86-78394ABD8BA5}" type="presOf" srcId="{AE934DE7-43E2-49DC-8022-F88DB4C59FAE}" destId="{B3896B6E-6497-45BC-BC95-3A1486DFB73D}" srcOrd="0" destOrd="0" presId="urn:microsoft.com/office/officeart/2005/8/layout/chevron1"/>
    <dgm:cxn modelId="{E369BFF6-31B9-453E-AD93-E0E73C206EB4}" type="presParOf" srcId="{B959F984-53B9-44C8-9D74-5099099BD2A1}" destId="{65693017-511D-49CA-9D79-2DC588F03CA3}" srcOrd="0" destOrd="0" presId="urn:microsoft.com/office/officeart/2005/8/layout/chevron1"/>
    <dgm:cxn modelId="{C16AAFF0-5963-4C77-BE68-D71C9037C8F2}" type="presParOf" srcId="{B959F984-53B9-44C8-9D74-5099099BD2A1}" destId="{767B6C1B-C472-479B-B1FC-80AC4207339E}" srcOrd="1" destOrd="0" presId="urn:microsoft.com/office/officeart/2005/8/layout/chevron1"/>
    <dgm:cxn modelId="{9D6AB759-01FF-497F-926D-FDE589B6CF03}" type="presParOf" srcId="{B959F984-53B9-44C8-9D74-5099099BD2A1}" destId="{2C51D99D-4A2E-4539-A25F-DA6AA3F1144B}" srcOrd="2" destOrd="0" presId="urn:microsoft.com/office/officeart/2005/8/layout/chevron1"/>
    <dgm:cxn modelId="{22F34694-DC54-4D8C-947B-47631B3E1CD1}" type="presParOf" srcId="{B959F984-53B9-44C8-9D74-5099099BD2A1}" destId="{B76B07A9-0EFF-4C8A-BA1B-4FE612572A3B}" srcOrd="3" destOrd="0" presId="urn:microsoft.com/office/officeart/2005/8/layout/chevron1"/>
    <dgm:cxn modelId="{F3605638-0A2A-4008-B734-3FF99EF75AA5}" type="presParOf" srcId="{B959F984-53B9-44C8-9D74-5099099BD2A1}" destId="{B3896B6E-6497-45BC-BC95-3A1486DFB73D}" srcOrd="4" destOrd="0" presId="urn:microsoft.com/office/officeart/2005/8/layout/chevron1"/>
    <dgm:cxn modelId="{B98C6699-9B07-447D-B0EE-863D01F70D50}" type="presParOf" srcId="{B959F984-53B9-44C8-9D74-5099099BD2A1}" destId="{AF714D88-AD47-4589-8D63-95230D299E1B}" srcOrd="5" destOrd="0" presId="urn:microsoft.com/office/officeart/2005/8/layout/chevron1"/>
    <dgm:cxn modelId="{D09EFE2F-92BC-4D88-B0AB-37E277F19058}" type="presParOf" srcId="{B959F984-53B9-44C8-9D74-5099099BD2A1}" destId="{EA811E6A-0036-4A40-B187-04CE9A09B4F7}" srcOrd="6" destOrd="0" presId="urn:microsoft.com/office/officeart/2005/8/layout/chevron1"/>
    <dgm:cxn modelId="{DC9567AE-22D6-4C61-BF10-0FCF0796B164}" type="presParOf" srcId="{B959F984-53B9-44C8-9D74-5099099BD2A1}" destId="{6491F3EA-FAC1-4452-9980-2CC08FB52228}" srcOrd="7" destOrd="0" presId="urn:microsoft.com/office/officeart/2005/8/layout/chevron1"/>
    <dgm:cxn modelId="{D0E4DC38-CB64-4B1B-8E62-11BD45B8E57C}" type="presParOf" srcId="{B959F984-53B9-44C8-9D74-5099099BD2A1}" destId="{8B57879C-0D47-4375-A227-D7422B39D87B}" srcOrd="8" destOrd="0" presId="urn:microsoft.com/office/officeart/2005/8/layout/chevron1"/>
    <dgm:cxn modelId="{7FEF4C73-1134-4EE7-BF94-1ED79E3539A8}" type="presParOf" srcId="{B959F984-53B9-44C8-9D74-5099099BD2A1}" destId="{52C54C47-49B6-4800-92FE-13F060748D64}" srcOrd="9" destOrd="0" presId="urn:microsoft.com/office/officeart/2005/8/layout/chevron1"/>
    <dgm:cxn modelId="{02F07D55-57A1-46BC-91E4-160223837DEA}" type="presParOf" srcId="{B959F984-53B9-44C8-9D74-5099099BD2A1}" destId="{3387282A-01B5-432E-BA2D-81E0E2640007}" srcOrd="10" destOrd="0" presId="urn:microsoft.com/office/officeart/2005/8/layout/chevron1"/>
    <dgm:cxn modelId="{C93F55F7-394D-4F53-84DD-05A0AD80F2CD}" type="presParOf" srcId="{B959F984-53B9-44C8-9D74-5099099BD2A1}" destId="{0559E85C-EBEF-4EDA-A775-0BA525795871}" srcOrd="11" destOrd="0" presId="urn:microsoft.com/office/officeart/2005/8/layout/chevron1"/>
    <dgm:cxn modelId="{1D53B7A3-3FF4-4816-A360-AA534DC75475}" type="presParOf" srcId="{B959F984-53B9-44C8-9D74-5099099BD2A1}" destId="{0927DFF9-31D2-48D3-BA04-BC11EFA5442C}"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F87957-E62F-4408-A78B-C1C9E15364F9}"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AU"/>
        </a:p>
      </dgm:t>
    </dgm:pt>
    <dgm:pt modelId="{364924A6-35B2-4127-8519-5C58D389916E}">
      <dgm:prSet phldrT="[Text]" custT="1"/>
      <dgm:spPr/>
      <dgm:t>
        <a:bodyPr/>
        <a:lstStyle/>
        <a:p>
          <a:r>
            <a:rPr lang="en-AU" sz="2800" dirty="0" smtClean="0"/>
            <a:t>Suppliers</a:t>
          </a:r>
          <a:endParaRPr lang="en-AU" sz="2800" dirty="0"/>
        </a:p>
      </dgm:t>
    </dgm:pt>
    <dgm:pt modelId="{05A6A37F-97CA-49D9-A16E-DE9EF6082EA3}" type="parTrans" cxnId="{B5161FF3-F481-42CB-8929-AFD3F37645B5}">
      <dgm:prSet/>
      <dgm:spPr/>
      <dgm:t>
        <a:bodyPr/>
        <a:lstStyle/>
        <a:p>
          <a:endParaRPr lang="en-AU" sz="1200"/>
        </a:p>
      </dgm:t>
    </dgm:pt>
    <dgm:pt modelId="{6DE86873-6D0B-4266-85EE-C067A0D246E7}" type="sibTrans" cxnId="{B5161FF3-F481-42CB-8929-AFD3F37645B5}">
      <dgm:prSet/>
      <dgm:spPr/>
      <dgm:t>
        <a:bodyPr/>
        <a:lstStyle/>
        <a:p>
          <a:endParaRPr lang="en-AU" sz="1200"/>
        </a:p>
      </dgm:t>
    </dgm:pt>
    <dgm:pt modelId="{CCE45014-405E-47A3-A378-8BDC58480780}">
      <dgm:prSet phldrT="[Text]" custT="1"/>
      <dgm:spPr/>
      <dgm:t>
        <a:bodyPr/>
        <a:lstStyle/>
        <a:p>
          <a:r>
            <a:rPr lang="en-AU" sz="1100" dirty="0" smtClean="0"/>
            <a:t>Price</a:t>
          </a:r>
          <a:endParaRPr lang="en-AU" sz="1100" dirty="0"/>
        </a:p>
      </dgm:t>
    </dgm:pt>
    <dgm:pt modelId="{F0721FB2-F888-4759-86F7-CBA969D6E1E1}" type="parTrans" cxnId="{E2ACE8EA-66B0-48D4-BE7F-E9B80A67073B}">
      <dgm:prSet/>
      <dgm:spPr/>
      <dgm:t>
        <a:bodyPr/>
        <a:lstStyle/>
        <a:p>
          <a:endParaRPr lang="en-AU" sz="1200"/>
        </a:p>
      </dgm:t>
    </dgm:pt>
    <dgm:pt modelId="{F3AEF1B7-F68D-4368-B003-B22F03DD23DB}" type="sibTrans" cxnId="{E2ACE8EA-66B0-48D4-BE7F-E9B80A67073B}">
      <dgm:prSet/>
      <dgm:spPr/>
      <dgm:t>
        <a:bodyPr/>
        <a:lstStyle/>
        <a:p>
          <a:endParaRPr lang="en-AU" sz="1200"/>
        </a:p>
      </dgm:t>
    </dgm:pt>
    <dgm:pt modelId="{471443C4-33CA-4677-9FEB-5A1D6A197F7F}">
      <dgm:prSet phldrT="[Text]" custT="1"/>
      <dgm:spPr/>
      <dgm:t>
        <a:bodyPr/>
        <a:lstStyle/>
        <a:p>
          <a:r>
            <a:rPr lang="en-AU" sz="1100" dirty="0" smtClean="0"/>
            <a:t>Reliability</a:t>
          </a:r>
          <a:endParaRPr lang="en-AU" sz="1100" dirty="0"/>
        </a:p>
      </dgm:t>
    </dgm:pt>
    <dgm:pt modelId="{6489A701-59CA-49AC-BC55-C9C75CC8C64E}" type="parTrans" cxnId="{DB535793-EAD3-4425-B174-BE4451E063BD}">
      <dgm:prSet/>
      <dgm:spPr/>
      <dgm:t>
        <a:bodyPr/>
        <a:lstStyle/>
        <a:p>
          <a:endParaRPr lang="en-AU" sz="1200"/>
        </a:p>
      </dgm:t>
    </dgm:pt>
    <dgm:pt modelId="{7C5ADD9D-421B-426B-9055-877C4E7568EF}" type="sibTrans" cxnId="{DB535793-EAD3-4425-B174-BE4451E063BD}">
      <dgm:prSet/>
      <dgm:spPr/>
      <dgm:t>
        <a:bodyPr/>
        <a:lstStyle/>
        <a:p>
          <a:endParaRPr lang="en-AU" sz="1200"/>
        </a:p>
      </dgm:t>
    </dgm:pt>
    <dgm:pt modelId="{C8EC174E-AACC-45A3-BAA1-DC9FBBED573E}">
      <dgm:prSet phldrT="[Text]" custT="1"/>
      <dgm:spPr/>
      <dgm:t>
        <a:bodyPr/>
        <a:lstStyle/>
        <a:p>
          <a:r>
            <a:rPr lang="en-AU" sz="2800" dirty="0" smtClean="0"/>
            <a:t>Material</a:t>
          </a:r>
          <a:endParaRPr lang="en-AU" sz="2800" dirty="0"/>
        </a:p>
      </dgm:t>
    </dgm:pt>
    <dgm:pt modelId="{0CA3D80B-C0D4-49D1-9F90-D84C751771EB}" type="parTrans" cxnId="{369BA43F-8AA1-4A9F-AA94-7C80FB7FD725}">
      <dgm:prSet/>
      <dgm:spPr/>
      <dgm:t>
        <a:bodyPr/>
        <a:lstStyle/>
        <a:p>
          <a:endParaRPr lang="en-AU" sz="1200"/>
        </a:p>
      </dgm:t>
    </dgm:pt>
    <dgm:pt modelId="{3E38DAAE-4ADF-47EB-87D9-474239591BD6}" type="sibTrans" cxnId="{369BA43F-8AA1-4A9F-AA94-7C80FB7FD725}">
      <dgm:prSet/>
      <dgm:spPr/>
      <dgm:t>
        <a:bodyPr/>
        <a:lstStyle/>
        <a:p>
          <a:endParaRPr lang="en-AU" sz="1200"/>
        </a:p>
      </dgm:t>
    </dgm:pt>
    <dgm:pt modelId="{31E09EA3-E3B8-4134-B2E3-87F83BC1C112}">
      <dgm:prSet phldrT="[Text]" custT="1"/>
      <dgm:spPr/>
      <dgm:t>
        <a:bodyPr/>
        <a:lstStyle/>
        <a:p>
          <a:r>
            <a:rPr lang="en-AU" sz="1100" dirty="0" smtClean="0"/>
            <a:t>Construction</a:t>
          </a:r>
          <a:endParaRPr lang="en-AU" sz="1100" dirty="0"/>
        </a:p>
      </dgm:t>
    </dgm:pt>
    <dgm:pt modelId="{F8BB9698-0D33-4E41-B9C6-DAAFEDF4A2CB}" type="parTrans" cxnId="{6B8B8CD5-B868-4C8D-AC4F-F3EA14B702D6}">
      <dgm:prSet/>
      <dgm:spPr/>
      <dgm:t>
        <a:bodyPr/>
        <a:lstStyle/>
        <a:p>
          <a:endParaRPr lang="en-AU" sz="1200"/>
        </a:p>
      </dgm:t>
    </dgm:pt>
    <dgm:pt modelId="{DC95312A-7C0F-43B7-9281-A63F1D39502A}" type="sibTrans" cxnId="{6B8B8CD5-B868-4C8D-AC4F-F3EA14B702D6}">
      <dgm:prSet/>
      <dgm:spPr/>
      <dgm:t>
        <a:bodyPr/>
        <a:lstStyle/>
        <a:p>
          <a:endParaRPr lang="en-AU" sz="1200"/>
        </a:p>
      </dgm:t>
    </dgm:pt>
    <dgm:pt modelId="{4E3BB2F7-B695-4823-ABCD-61964E021CA2}">
      <dgm:prSet phldrT="[Text]" custT="1"/>
      <dgm:spPr/>
      <dgm:t>
        <a:bodyPr/>
        <a:lstStyle/>
        <a:p>
          <a:r>
            <a:rPr lang="en-AU" sz="1100" dirty="0" smtClean="0"/>
            <a:t>Condition on arrival</a:t>
          </a:r>
          <a:endParaRPr lang="en-AU" sz="1100" dirty="0"/>
        </a:p>
      </dgm:t>
    </dgm:pt>
    <dgm:pt modelId="{E02E2EED-A8EA-4DFB-B3EC-216C85363346}" type="parTrans" cxnId="{873736B0-170A-4795-8ED3-40FFE6FFBD00}">
      <dgm:prSet/>
      <dgm:spPr/>
      <dgm:t>
        <a:bodyPr/>
        <a:lstStyle/>
        <a:p>
          <a:endParaRPr lang="en-AU" sz="1200"/>
        </a:p>
      </dgm:t>
    </dgm:pt>
    <dgm:pt modelId="{983E4C92-809A-4A3B-BBA8-17CC125759EB}" type="sibTrans" cxnId="{873736B0-170A-4795-8ED3-40FFE6FFBD00}">
      <dgm:prSet/>
      <dgm:spPr/>
      <dgm:t>
        <a:bodyPr/>
        <a:lstStyle/>
        <a:p>
          <a:endParaRPr lang="en-AU" sz="1200"/>
        </a:p>
      </dgm:t>
    </dgm:pt>
    <dgm:pt modelId="{7D974BD0-EDC8-4849-B095-74878BE21FF5}">
      <dgm:prSet phldrT="[Text]" custT="1"/>
      <dgm:spPr/>
      <dgm:t>
        <a:bodyPr/>
        <a:lstStyle/>
        <a:p>
          <a:r>
            <a:rPr lang="en-AU" sz="2800" dirty="0" smtClean="0"/>
            <a:t>Stock Control</a:t>
          </a:r>
          <a:endParaRPr lang="en-AU" sz="2800" dirty="0"/>
        </a:p>
      </dgm:t>
    </dgm:pt>
    <dgm:pt modelId="{75F69057-D9EE-409D-881F-37A2810A3B75}" type="parTrans" cxnId="{9921C21D-0775-4BD0-91CD-14968B664BF1}">
      <dgm:prSet/>
      <dgm:spPr/>
      <dgm:t>
        <a:bodyPr/>
        <a:lstStyle/>
        <a:p>
          <a:endParaRPr lang="en-AU" sz="1200"/>
        </a:p>
      </dgm:t>
    </dgm:pt>
    <dgm:pt modelId="{480AC386-6D94-4FEF-BF76-93D7996E96F1}" type="sibTrans" cxnId="{9921C21D-0775-4BD0-91CD-14968B664BF1}">
      <dgm:prSet/>
      <dgm:spPr/>
      <dgm:t>
        <a:bodyPr/>
        <a:lstStyle/>
        <a:p>
          <a:endParaRPr lang="en-AU" sz="1200"/>
        </a:p>
      </dgm:t>
    </dgm:pt>
    <dgm:pt modelId="{E0C3D978-77B6-43D0-8AB5-B840B040233B}">
      <dgm:prSet phldrT="[Text]" custT="1"/>
      <dgm:spPr/>
      <dgm:t>
        <a:bodyPr/>
        <a:lstStyle/>
        <a:p>
          <a:r>
            <a:rPr lang="en-AU" sz="1100" dirty="0" smtClean="0"/>
            <a:t>Receipt and dispatch</a:t>
          </a:r>
          <a:endParaRPr lang="en-AU" sz="1100" dirty="0"/>
        </a:p>
      </dgm:t>
    </dgm:pt>
    <dgm:pt modelId="{118A1DCC-7D5C-4DB5-ABD7-F213577A3342}" type="parTrans" cxnId="{1A6D0674-DAEF-4C2E-ADB6-1E5668A915A8}">
      <dgm:prSet/>
      <dgm:spPr/>
      <dgm:t>
        <a:bodyPr/>
        <a:lstStyle/>
        <a:p>
          <a:endParaRPr lang="en-AU" sz="1200"/>
        </a:p>
      </dgm:t>
    </dgm:pt>
    <dgm:pt modelId="{D9C7F3E4-FD2F-4DE8-AE84-EF8E0EB0DEDF}" type="sibTrans" cxnId="{1A6D0674-DAEF-4C2E-ADB6-1E5668A915A8}">
      <dgm:prSet/>
      <dgm:spPr/>
      <dgm:t>
        <a:bodyPr/>
        <a:lstStyle/>
        <a:p>
          <a:endParaRPr lang="en-AU" sz="1200"/>
        </a:p>
      </dgm:t>
    </dgm:pt>
    <dgm:pt modelId="{44388AD5-53B5-40F7-ACEB-67C79D288966}">
      <dgm:prSet phldrT="[Text]" custT="1"/>
      <dgm:spPr/>
      <dgm:t>
        <a:bodyPr/>
        <a:lstStyle/>
        <a:p>
          <a:r>
            <a:rPr lang="en-AU" sz="1100" dirty="0" smtClean="0"/>
            <a:t>Recording</a:t>
          </a:r>
          <a:endParaRPr lang="en-AU" sz="1100" dirty="0"/>
        </a:p>
      </dgm:t>
    </dgm:pt>
    <dgm:pt modelId="{9A4F223D-7BCE-40EC-9402-B8BEBBF2C597}" type="parTrans" cxnId="{CD69CBED-3FA6-4BA3-A5BC-F19859FAE1BD}">
      <dgm:prSet/>
      <dgm:spPr/>
      <dgm:t>
        <a:bodyPr/>
        <a:lstStyle/>
        <a:p>
          <a:endParaRPr lang="en-AU" sz="1200"/>
        </a:p>
      </dgm:t>
    </dgm:pt>
    <dgm:pt modelId="{4FA65C96-6217-443D-91F2-B7920D075A3B}" type="sibTrans" cxnId="{CD69CBED-3FA6-4BA3-A5BC-F19859FAE1BD}">
      <dgm:prSet/>
      <dgm:spPr/>
      <dgm:t>
        <a:bodyPr/>
        <a:lstStyle/>
        <a:p>
          <a:endParaRPr lang="en-AU" sz="1200"/>
        </a:p>
      </dgm:t>
    </dgm:pt>
    <dgm:pt modelId="{635BDA2F-27A3-4F9A-9120-BDEC4857C567}">
      <dgm:prSet phldrT="[Text]" custT="1"/>
      <dgm:spPr/>
      <dgm:t>
        <a:bodyPr/>
        <a:lstStyle/>
        <a:p>
          <a:r>
            <a:rPr lang="en-AU" sz="2800" dirty="0" smtClean="0"/>
            <a:t>Planning</a:t>
          </a:r>
          <a:endParaRPr lang="en-AU" sz="2800" dirty="0"/>
        </a:p>
      </dgm:t>
    </dgm:pt>
    <dgm:pt modelId="{1D9A8FF4-80FA-499F-B053-9E6633C22E1A}" type="parTrans" cxnId="{471C97E0-A2C7-45DF-B025-C1BBA046DD66}">
      <dgm:prSet/>
      <dgm:spPr/>
      <dgm:t>
        <a:bodyPr/>
        <a:lstStyle/>
        <a:p>
          <a:endParaRPr lang="en-AU" sz="1200"/>
        </a:p>
      </dgm:t>
    </dgm:pt>
    <dgm:pt modelId="{2D7C6383-8F84-46DE-AA01-EFAFBBF8B569}" type="sibTrans" cxnId="{471C97E0-A2C7-45DF-B025-C1BBA046DD66}">
      <dgm:prSet/>
      <dgm:spPr/>
      <dgm:t>
        <a:bodyPr/>
        <a:lstStyle/>
        <a:p>
          <a:endParaRPr lang="en-AU" sz="1200"/>
        </a:p>
      </dgm:t>
    </dgm:pt>
    <dgm:pt modelId="{378AC631-76D9-477C-ACC0-C8787CD06B80}">
      <dgm:prSet phldrT="[Text]" custT="1"/>
      <dgm:spPr/>
      <dgm:t>
        <a:bodyPr/>
        <a:lstStyle/>
        <a:p>
          <a:r>
            <a:rPr lang="en-AU" sz="2800" dirty="0" smtClean="0"/>
            <a:t>Fabrication</a:t>
          </a:r>
          <a:endParaRPr lang="en-AU" sz="2800" dirty="0"/>
        </a:p>
      </dgm:t>
    </dgm:pt>
    <dgm:pt modelId="{780626F1-3C36-425E-8E51-440D91560D0A}" type="parTrans" cxnId="{15698947-1419-4BDC-9EF7-8975FDAD61AD}">
      <dgm:prSet/>
      <dgm:spPr/>
      <dgm:t>
        <a:bodyPr/>
        <a:lstStyle/>
        <a:p>
          <a:endParaRPr lang="en-AU" sz="1200"/>
        </a:p>
      </dgm:t>
    </dgm:pt>
    <dgm:pt modelId="{D16705A6-A26C-4563-9409-540F0857EA77}" type="sibTrans" cxnId="{15698947-1419-4BDC-9EF7-8975FDAD61AD}">
      <dgm:prSet/>
      <dgm:spPr/>
      <dgm:t>
        <a:bodyPr/>
        <a:lstStyle/>
        <a:p>
          <a:endParaRPr lang="en-AU" sz="1200"/>
        </a:p>
      </dgm:t>
    </dgm:pt>
    <dgm:pt modelId="{69C639F2-1999-4BC3-AE19-188E5F1D2C2E}">
      <dgm:prSet phldrT="[Text]" custT="1"/>
      <dgm:spPr/>
      <dgm:t>
        <a:bodyPr/>
        <a:lstStyle/>
        <a:p>
          <a:r>
            <a:rPr lang="en-AU" sz="2800" dirty="0" smtClean="0"/>
            <a:t>Delivery</a:t>
          </a:r>
          <a:endParaRPr lang="en-AU" sz="2800" dirty="0"/>
        </a:p>
      </dgm:t>
    </dgm:pt>
    <dgm:pt modelId="{2414A0E1-AB30-4BBC-B2E4-4A7C6EE13370}" type="parTrans" cxnId="{CE2BB565-711C-4717-9C20-C5F696766B63}">
      <dgm:prSet/>
      <dgm:spPr/>
      <dgm:t>
        <a:bodyPr/>
        <a:lstStyle/>
        <a:p>
          <a:endParaRPr lang="en-AU" sz="1200"/>
        </a:p>
      </dgm:t>
    </dgm:pt>
    <dgm:pt modelId="{319DF0F3-3317-4118-BE60-DA34DD44F1C7}" type="sibTrans" cxnId="{CE2BB565-711C-4717-9C20-C5F696766B63}">
      <dgm:prSet/>
      <dgm:spPr/>
      <dgm:t>
        <a:bodyPr/>
        <a:lstStyle/>
        <a:p>
          <a:endParaRPr lang="en-AU" sz="1200"/>
        </a:p>
      </dgm:t>
    </dgm:pt>
    <dgm:pt modelId="{924EA354-E814-4975-85CA-4C81CF8C943B}">
      <dgm:prSet phldrT="[Text]" custT="1"/>
      <dgm:spPr/>
      <dgm:t>
        <a:bodyPr/>
        <a:lstStyle/>
        <a:p>
          <a:r>
            <a:rPr lang="en-AU" sz="2800" dirty="0" smtClean="0"/>
            <a:t>Installation</a:t>
          </a:r>
          <a:endParaRPr lang="en-AU" sz="2800" dirty="0"/>
        </a:p>
      </dgm:t>
    </dgm:pt>
    <dgm:pt modelId="{EA69F0FF-5009-4003-84E6-9A0EC11A2C8B}" type="parTrans" cxnId="{CE4F23B4-E4EA-49A4-85D0-198E30D93B79}">
      <dgm:prSet/>
      <dgm:spPr/>
      <dgm:t>
        <a:bodyPr/>
        <a:lstStyle/>
        <a:p>
          <a:endParaRPr lang="en-AU" sz="1200"/>
        </a:p>
      </dgm:t>
    </dgm:pt>
    <dgm:pt modelId="{F3AF6E03-7EDA-444B-9001-A4FC6AD0C5B7}" type="sibTrans" cxnId="{CE4F23B4-E4EA-49A4-85D0-198E30D93B79}">
      <dgm:prSet/>
      <dgm:spPr/>
      <dgm:t>
        <a:bodyPr/>
        <a:lstStyle/>
        <a:p>
          <a:endParaRPr lang="en-AU" sz="1200"/>
        </a:p>
      </dgm:t>
    </dgm:pt>
    <dgm:pt modelId="{5C99DE7D-D94A-4D9C-8359-95D9A64EF631}">
      <dgm:prSet phldrT="[Text]" custT="1"/>
      <dgm:spPr/>
      <dgm:t>
        <a:bodyPr/>
        <a:lstStyle/>
        <a:p>
          <a:r>
            <a:rPr lang="en-AU" sz="1100" dirty="0" smtClean="0"/>
            <a:t>Early but flexible planning approach</a:t>
          </a:r>
          <a:endParaRPr lang="en-AU" sz="1100" dirty="0"/>
        </a:p>
      </dgm:t>
    </dgm:pt>
    <dgm:pt modelId="{4DD3464D-EB83-4152-B8AC-8F03648ED52D}" type="parTrans" cxnId="{AB2BF55A-E003-4ABA-A934-16FB6E2AE283}">
      <dgm:prSet/>
      <dgm:spPr/>
      <dgm:t>
        <a:bodyPr/>
        <a:lstStyle/>
        <a:p>
          <a:endParaRPr lang="en-AU" sz="1200"/>
        </a:p>
      </dgm:t>
    </dgm:pt>
    <dgm:pt modelId="{A4EAB473-4E5A-489A-BE37-6800B1AF70AB}" type="sibTrans" cxnId="{AB2BF55A-E003-4ABA-A934-16FB6E2AE283}">
      <dgm:prSet/>
      <dgm:spPr/>
      <dgm:t>
        <a:bodyPr/>
        <a:lstStyle/>
        <a:p>
          <a:endParaRPr lang="en-AU" sz="1200"/>
        </a:p>
      </dgm:t>
    </dgm:pt>
    <dgm:pt modelId="{CBBA5FB8-0916-4FDA-A889-760A5FF399C0}">
      <dgm:prSet phldrT="[Text]" custT="1"/>
      <dgm:spPr/>
      <dgm:t>
        <a:bodyPr/>
        <a:lstStyle/>
        <a:p>
          <a:r>
            <a:rPr lang="en-AU" sz="1100" dirty="0" smtClean="0"/>
            <a:t>Fabricators know what to do (access to plans, drawings </a:t>
          </a:r>
          <a:r>
            <a:rPr lang="en-AU" sz="1100" dirty="0" err="1" smtClean="0"/>
            <a:t>etc</a:t>
          </a:r>
          <a:r>
            <a:rPr lang="en-AU" sz="1100" dirty="0" smtClean="0"/>
            <a:t>), work effort is a</a:t>
          </a:r>
          <a:r>
            <a:rPr lang="en-AU" sz="1100" dirty="0" smtClean="0"/>
            <a:t>ligned with project plans</a:t>
          </a:r>
          <a:endParaRPr lang="en-AU" sz="1100" dirty="0"/>
        </a:p>
      </dgm:t>
    </dgm:pt>
    <dgm:pt modelId="{B541CB06-A82B-4800-A267-678765DA5152}" type="parTrans" cxnId="{5A8F9693-2914-4738-9089-DB9741B9BCA1}">
      <dgm:prSet/>
      <dgm:spPr/>
      <dgm:t>
        <a:bodyPr/>
        <a:lstStyle/>
        <a:p>
          <a:endParaRPr lang="en-AU" sz="1200"/>
        </a:p>
      </dgm:t>
    </dgm:pt>
    <dgm:pt modelId="{54984118-0042-4B2F-B928-BB75586E0A68}" type="sibTrans" cxnId="{5A8F9693-2914-4738-9089-DB9741B9BCA1}">
      <dgm:prSet/>
      <dgm:spPr/>
      <dgm:t>
        <a:bodyPr/>
        <a:lstStyle/>
        <a:p>
          <a:endParaRPr lang="en-AU" sz="1200"/>
        </a:p>
      </dgm:t>
    </dgm:pt>
    <dgm:pt modelId="{5FD7CFCD-FA74-4C35-9CED-AA983A670BE7}">
      <dgm:prSet phldrT="[Text]" custT="1"/>
      <dgm:spPr/>
      <dgm:t>
        <a:bodyPr/>
        <a:lstStyle/>
        <a:p>
          <a:r>
            <a:rPr lang="en-AU" sz="1100" dirty="0" smtClean="0"/>
            <a:t>Packed to protect</a:t>
          </a:r>
          <a:endParaRPr lang="en-AU" sz="1100" dirty="0"/>
        </a:p>
      </dgm:t>
    </dgm:pt>
    <dgm:pt modelId="{6D8B3145-83D5-42FF-9F9E-434948F5AA25}" type="parTrans" cxnId="{C0B2203C-BDD1-41B2-B80F-1749338952C1}">
      <dgm:prSet/>
      <dgm:spPr/>
      <dgm:t>
        <a:bodyPr/>
        <a:lstStyle/>
        <a:p>
          <a:endParaRPr lang="en-AU" sz="1200"/>
        </a:p>
      </dgm:t>
    </dgm:pt>
    <dgm:pt modelId="{5CF067E4-AE11-4BE6-934A-557ABAA42E97}" type="sibTrans" cxnId="{C0B2203C-BDD1-41B2-B80F-1749338952C1}">
      <dgm:prSet/>
      <dgm:spPr/>
      <dgm:t>
        <a:bodyPr/>
        <a:lstStyle/>
        <a:p>
          <a:endParaRPr lang="en-AU" sz="1200"/>
        </a:p>
      </dgm:t>
    </dgm:pt>
    <dgm:pt modelId="{44DD5437-4D2D-4A8B-894B-CC236E1A864B}">
      <dgm:prSet phldrT="[Text]" custT="1"/>
      <dgm:spPr/>
      <dgm:t>
        <a:bodyPr/>
        <a:lstStyle/>
        <a:p>
          <a:r>
            <a:rPr lang="en-AU" sz="1100" dirty="0" smtClean="0"/>
            <a:t>Known standards</a:t>
          </a:r>
          <a:endParaRPr lang="en-AU" sz="1100" dirty="0"/>
        </a:p>
      </dgm:t>
    </dgm:pt>
    <dgm:pt modelId="{E52DDCA7-F6F8-4925-A903-4D4C06943E7B}" type="parTrans" cxnId="{1094BEE5-AD77-4564-9D8A-429B55C74DB0}">
      <dgm:prSet/>
      <dgm:spPr/>
      <dgm:t>
        <a:bodyPr/>
        <a:lstStyle/>
        <a:p>
          <a:endParaRPr lang="en-AU" sz="1200"/>
        </a:p>
      </dgm:t>
    </dgm:pt>
    <dgm:pt modelId="{91C25578-F816-4F59-A792-75F62DF6D67F}" type="sibTrans" cxnId="{1094BEE5-AD77-4564-9D8A-429B55C74DB0}">
      <dgm:prSet/>
      <dgm:spPr/>
      <dgm:t>
        <a:bodyPr/>
        <a:lstStyle/>
        <a:p>
          <a:endParaRPr lang="en-AU" sz="1200"/>
        </a:p>
      </dgm:t>
    </dgm:pt>
    <dgm:pt modelId="{A5C5B715-86C1-4EE0-9952-ED0DB8A9DCB5}">
      <dgm:prSet phldrT="[Text]" custT="1"/>
      <dgm:spPr/>
      <dgm:t>
        <a:bodyPr/>
        <a:lstStyle/>
        <a:p>
          <a:r>
            <a:rPr lang="en-AU" sz="1100" dirty="0" smtClean="0"/>
            <a:t>Quality</a:t>
          </a:r>
          <a:endParaRPr lang="en-AU" sz="1100" dirty="0"/>
        </a:p>
      </dgm:t>
    </dgm:pt>
    <dgm:pt modelId="{4D036B27-ADBB-48FC-8141-E85816E5EB9F}" type="parTrans" cxnId="{A7E06D94-9A3D-40D7-8CB4-88F9D2F4BD56}">
      <dgm:prSet/>
      <dgm:spPr/>
      <dgm:t>
        <a:bodyPr/>
        <a:lstStyle/>
        <a:p>
          <a:endParaRPr lang="en-AU" sz="1200"/>
        </a:p>
      </dgm:t>
    </dgm:pt>
    <dgm:pt modelId="{982823DC-564A-4C33-8339-FC0C49386543}" type="sibTrans" cxnId="{A7E06D94-9A3D-40D7-8CB4-88F9D2F4BD56}">
      <dgm:prSet/>
      <dgm:spPr/>
      <dgm:t>
        <a:bodyPr/>
        <a:lstStyle/>
        <a:p>
          <a:endParaRPr lang="en-AU" sz="1200"/>
        </a:p>
      </dgm:t>
    </dgm:pt>
    <dgm:pt modelId="{6D419A70-46C3-4F25-B081-2CC0F9B7B8E4}">
      <dgm:prSet phldrT="[Text]" custT="1"/>
      <dgm:spPr/>
      <dgm:t>
        <a:bodyPr/>
        <a:lstStyle/>
        <a:p>
          <a:r>
            <a:rPr lang="en-AU" sz="1100" dirty="0" smtClean="0"/>
            <a:t>Racking and stacking</a:t>
          </a:r>
          <a:endParaRPr lang="en-AU" sz="1100" dirty="0"/>
        </a:p>
      </dgm:t>
    </dgm:pt>
    <dgm:pt modelId="{6F64C06D-5C46-45E6-BDCE-82E833909319}" type="parTrans" cxnId="{AB4C6B04-C4AE-45E3-8D4C-13CE155C0F0D}">
      <dgm:prSet/>
      <dgm:spPr/>
      <dgm:t>
        <a:bodyPr/>
        <a:lstStyle/>
        <a:p>
          <a:endParaRPr lang="en-AU" sz="1200"/>
        </a:p>
      </dgm:t>
    </dgm:pt>
    <dgm:pt modelId="{C146AA4E-A6A7-453B-8877-DE1722EB5D7C}" type="sibTrans" cxnId="{AB4C6B04-C4AE-45E3-8D4C-13CE155C0F0D}">
      <dgm:prSet/>
      <dgm:spPr/>
      <dgm:t>
        <a:bodyPr/>
        <a:lstStyle/>
        <a:p>
          <a:endParaRPr lang="en-AU" sz="1200"/>
        </a:p>
      </dgm:t>
    </dgm:pt>
    <dgm:pt modelId="{9D83D4DB-6FEB-446A-9546-C3A2A366C711}">
      <dgm:prSet phldrT="[Text]" custT="1"/>
      <dgm:spPr/>
      <dgm:t>
        <a:bodyPr/>
        <a:lstStyle/>
        <a:p>
          <a:r>
            <a:rPr lang="en-AU" sz="1100" dirty="0" smtClean="0"/>
            <a:t>Informed and empowered workforce</a:t>
          </a:r>
          <a:endParaRPr lang="en-AU" sz="1100" dirty="0"/>
        </a:p>
      </dgm:t>
    </dgm:pt>
    <dgm:pt modelId="{C5521A40-0B04-4E70-99B4-334E31845D77}" type="parTrans" cxnId="{59075D5E-5947-4297-889F-C38E415705AF}">
      <dgm:prSet/>
      <dgm:spPr/>
      <dgm:t>
        <a:bodyPr/>
        <a:lstStyle/>
        <a:p>
          <a:endParaRPr lang="en-AU" sz="1200"/>
        </a:p>
      </dgm:t>
    </dgm:pt>
    <dgm:pt modelId="{FFEAE23F-0BF7-4090-86E8-5E43EF2D084D}" type="sibTrans" cxnId="{59075D5E-5947-4297-889F-C38E415705AF}">
      <dgm:prSet/>
      <dgm:spPr/>
      <dgm:t>
        <a:bodyPr/>
        <a:lstStyle/>
        <a:p>
          <a:endParaRPr lang="en-AU" sz="1200"/>
        </a:p>
      </dgm:t>
    </dgm:pt>
    <dgm:pt modelId="{DC13D100-1F29-4702-97EA-1555EA67149B}">
      <dgm:prSet phldrT="[Text]" custT="1"/>
      <dgm:spPr/>
      <dgm:t>
        <a:bodyPr/>
        <a:lstStyle/>
        <a:p>
          <a:r>
            <a:rPr lang="en-AU" sz="1100" dirty="0" smtClean="0"/>
            <a:t>Inspected and checked</a:t>
          </a:r>
          <a:endParaRPr lang="en-AU" sz="1100" dirty="0"/>
        </a:p>
      </dgm:t>
    </dgm:pt>
    <dgm:pt modelId="{F0CE92D4-2EA4-419A-AADC-FE99E7408B3A}" type="parTrans" cxnId="{5526DC82-DB92-4905-99D8-F24D942BCE04}">
      <dgm:prSet/>
      <dgm:spPr/>
      <dgm:t>
        <a:bodyPr/>
        <a:lstStyle/>
        <a:p>
          <a:endParaRPr lang="en-AU" sz="1200"/>
        </a:p>
      </dgm:t>
    </dgm:pt>
    <dgm:pt modelId="{F89411C5-42EE-4BFB-8D74-B633E8B8E23E}" type="sibTrans" cxnId="{5526DC82-DB92-4905-99D8-F24D942BCE04}">
      <dgm:prSet/>
      <dgm:spPr/>
      <dgm:t>
        <a:bodyPr/>
        <a:lstStyle/>
        <a:p>
          <a:endParaRPr lang="en-AU" sz="1200"/>
        </a:p>
      </dgm:t>
    </dgm:pt>
    <dgm:pt modelId="{80A2E1CF-56E7-457B-B91C-0B02747F4A1B}">
      <dgm:prSet phldrT="[Text]" custT="1"/>
      <dgm:spPr/>
      <dgm:t>
        <a:bodyPr/>
        <a:lstStyle/>
        <a:p>
          <a:r>
            <a:rPr lang="en-AU" sz="1100" dirty="0" smtClean="0"/>
            <a:t>Recorded delivery dockets</a:t>
          </a:r>
          <a:endParaRPr lang="en-AU" sz="1100" dirty="0"/>
        </a:p>
      </dgm:t>
    </dgm:pt>
    <dgm:pt modelId="{8AEB8B07-29EC-4981-A7F4-9D764468E00F}" type="parTrans" cxnId="{D0554D6E-1CDC-4712-BC5C-E6069B6557F8}">
      <dgm:prSet/>
      <dgm:spPr/>
      <dgm:t>
        <a:bodyPr/>
        <a:lstStyle/>
        <a:p>
          <a:endParaRPr lang="en-AU" sz="1200"/>
        </a:p>
      </dgm:t>
    </dgm:pt>
    <dgm:pt modelId="{916590F7-3F23-48C8-BEAA-D015BE16D173}" type="sibTrans" cxnId="{D0554D6E-1CDC-4712-BC5C-E6069B6557F8}">
      <dgm:prSet/>
      <dgm:spPr/>
      <dgm:t>
        <a:bodyPr/>
        <a:lstStyle/>
        <a:p>
          <a:endParaRPr lang="en-AU" sz="1200"/>
        </a:p>
      </dgm:t>
    </dgm:pt>
    <dgm:pt modelId="{6DF6925E-5727-43D5-BA86-3FF00FF12C2A}">
      <dgm:prSet phldrT="[Text]" custT="1"/>
      <dgm:spPr/>
      <dgm:t>
        <a:bodyPr/>
        <a:lstStyle/>
        <a:p>
          <a:r>
            <a:rPr lang="en-AU" sz="1100" dirty="0" smtClean="0"/>
            <a:t>Site coordination</a:t>
          </a:r>
          <a:endParaRPr lang="en-AU" sz="1100" dirty="0"/>
        </a:p>
      </dgm:t>
    </dgm:pt>
    <dgm:pt modelId="{FA92B2E5-F19F-4306-9C37-67BC126BD7AE}" type="parTrans" cxnId="{F4936BB1-0E2D-4DEF-8831-4358E08B97E1}">
      <dgm:prSet/>
      <dgm:spPr/>
      <dgm:t>
        <a:bodyPr/>
        <a:lstStyle/>
        <a:p>
          <a:endParaRPr lang="en-AU" sz="1200"/>
        </a:p>
      </dgm:t>
    </dgm:pt>
    <dgm:pt modelId="{7EB5B6C1-3632-4DEA-8C96-78989B554273}" type="sibTrans" cxnId="{F4936BB1-0E2D-4DEF-8831-4358E08B97E1}">
      <dgm:prSet/>
      <dgm:spPr/>
      <dgm:t>
        <a:bodyPr/>
        <a:lstStyle/>
        <a:p>
          <a:endParaRPr lang="en-AU" sz="1200"/>
        </a:p>
      </dgm:t>
    </dgm:pt>
    <dgm:pt modelId="{6E9E1DEC-5905-49BC-8A54-9FE17D0EA2F7}">
      <dgm:prSet phldrT="[Text]" custT="1"/>
      <dgm:spPr/>
      <dgm:t>
        <a:bodyPr/>
        <a:lstStyle/>
        <a:p>
          <a:r>
            <a:rPr lang="en-AU" sz="1100" dirty="0" smtClean="0"/>
            <a:t>Don’t cut corners</a:t>
          </a:r>
          <a:endParaRPr lang="en-AU" sz="1100" dirty="0"/>
        </a:p>
      </dgm:t>
    </dgm:pt>
    <dgm:pt modelId="{E10717F2-3017-41CA-9E01-29C2E3CC7402}" type="parTrans" cxnId="{BC8FEF34-5E7C-44B9-8ABF-BE6D91B25BF2}">
      <dgm:prSet/>
      <dgm:spPr/>
      <dgm:t>
        <a:bodyPr/>
        <a:lstStyle/>
        <a:p>
          <a:endParaRPr lang="en-AU" sz="1200"/>
        </a:p>
      </dgm:t>
    </dgm:pt>
    <dgm:pt modelId="{14B8BD56-DE27-43F9-A971-F0F9AD1F04B8}" type="sibTrans" cxnId="{BC8FEF34-5E7C-44B9-8ABF-BE6D91B25BF2}">
      <dgm:prSet/>
      <dgm:spPr/>
      <dgm:t>
        <a:bodyPr/>
        <a:lstStyle/>
        <a:p>
          <a:endParaRPr lang="en-AU" sz="1200"/>
        </a:p>
      </dgm:t>
    </dgm:pt>
    <dgm:pt modelId="{FF330E10-2319-495A-A5A5-EBF65F27D112}">
      <dgm:prSet phldrT="[Text]" custT="1"/>
      <dgm:spPr/>
      <dgm:t>
        <a:bodyPr/>
        <a:lstStyle/>
        <a:p>
          <a:r>
            <a:rPr lang="en-AU" sz="1100" dirty="0" smtClean="0"/>
            <a:t>ITP’s for each stage of install and handover to the Builder</a:t>
          </a:r>
          <a:endParaRPr lang="en-AU" sz="1100" dirty="0"/>
        </a:p>
      </dgm:t>
    </dgm:pt>
    <dgm:pt modelId="{235C27BB-83B2-4C46-B15B-2266DE0C064D}" type="parTrans" cxnId="{C8FF3AA5-C947-4373-9A89-F0EBDCD86B89}">
      <dgm:prSet/>
      <dgm:spPr/>
      <dgm:t>
        <a:bodyPr/>
        <a:lstStyle/>
        <a:p>
          <a:endParaRPr lang="en-AU" sz="1200"/>
        </a:p>
      </dgm:t>
    </dgm:pt>
    <dgm:pt modelId="{001E40A9-6BE5-49A0-BBF0-FB052786497F}" type="sibTrans" cxnId="{C8FF3AA5-C947-4373-9A89-F0EBDCD86B89}">
      <dgm:prSet/>
      <dgm:spPr/>
      <dgm:t>
        <a:bodyPr/>
        <a:lstStyle/>
        <a:p>
          <a:endParaRPr lang="en-AU" sz="1200"/>
        </a:p>
      </dgm:t>
    </dgm:pt>
    <dgm:pt modelId="{9C9509D3-ABDF-465B-9089-0C6D84717988}">
      <dgm:prSet phldrT="[Text]" custT="1"/>
      <dgm:spPr/>
      <dgm:t>
        <a:bodyPr/>
        <a:lstStyle/>
        <a:p>
          <a:r>
            <a:rPr lang="en-AU" sz="1100" dirty="0" smtClean="0"/>
            <a:t>Tracked and recorded to manage progress</a:t>
          </a:r>
          <a:endParaRPr lang="en-AU" sz="1100" dirty="0"/>
        </a:p>
      </dgm:t>
    </dgm:pt>
    <dgm:pt modelId="{00D213F8-C7AE-40E3-B401-92C59A848B58}" type="parTrans" cxnId="{A1416F61-AEFC-4C62-B2F4-C25EB8DAB60F}">
      <dgm:prSet/>
      <dgm:spPr/>
      <dgm:t>
        <a:bodyPr/>
        <a:lstStyle/>
        <a:p>
          <a:endParaRPr lang="en-AU"/>
        </a:p>
      </dgm:t>
    </dgm:pt>
    <dgm:pt modelId="{CE73CA85-A487-4C4B-BA3D-66C2049ABCD4}" type="sibTrans" cxnId="{A1416F61-AEFC-4C62-B2F4-C25EB8DAB60F}">
      <dgm:prSet/>
      <dgm:spPr/>
      <dgm:t>
        <a:bodyPr/>
        <a:lstStyle/>
        <a:p>
          <a:endParaRPr lang="en-AU"/>
        </a:p>
      </dgm:t>
    </dgm:pt>
    <dgm:pt modelId="{56BE761D-0AA9-4C43-BE80-E104E3BFBF06}">
      <dgm:prSet phldrT="[Text]" custT="1"/>
      <dgm:spPr/>
      <dgm:t>
        <a:bodyPr/>
        <a:lstStyle/>
        <a:p>
          <a:r>
            <a:rPr lang="en-AU" sz="1100" dirty="0" smtClean="0"/>
            <a:t>Training prior to work commencement</a:t>
          </a:r>
          <a:endParaRPr lang="en-AU" sz="1100" dirty="0"/>
        </a:p>
      </dgm:t>
    </dgm:pt>
    <dgm:pt modelId="{257B90E0-E124-4AD9-B570-79926AFE3F33}" type="parTrans" cxnId="{FCEE2A42-DB3A-47A6-AD2B-21C070B433FF}">
      <dgm:prSet/>
      <dgm:spPr/>
      <dgm:t>
        <a:bodyPr/>
        <a:lstStyle/>
        <a:p>
          <a:endParaRPr lang="en-AU"/>
        </a:p>
      </dgm:t>
    </dgm:pt>
    <dgm:pt modelId="{86AC3CCC-FC8D-4308-BA85-2D458FE263FD}" type="sibTrans" cxnId="{FCEE2A42-DB3A-47A6-AD2B-21C070B433FF}">
      <dgm:prSet/>
      <dgm:spPr/>
      <dgm:t>
        <a:bodyPr/>
        <a:lstStyle/>
        <a:p>
          <a:endParaRPr lang="en-AU"/>
        </a:p>
      </dgm:t>
    </dgm:pt>
    <dgm:pt modelId="{9449D267-836E-45D8-ACCC-EAC26E2401E2}">
      <dgm:prSet phldrT="[Text]" custT="1"/>
      <dgm:spPr/>
      <dgm:t>
        <a:bodyPr/>
        <a:lstStyle/>
        <a:p>
          <a:r>
            <a:rPr lang="en-AU" sz="1100" dirty="0" smtClean="0"/>
            <a:t>Development of prototypes (as required)</a:t>
          </a:r>
          <a:endParaRPr lang="en-AU" sz="1100" dirty="0"/>
        </a:p>
      </dgm:t>
    </dgm:pt>
    <dgm:pt modelId="{40F1FE4D-B2AF-4129-A8BA-44DB02549BD5}" type="parTrans" cxnId="{6FCA8559-09D9-4C33-838A-D627BC5FAE87}">
      <dgm:prSet/>
      <dgm:spPr/>
      <dgm:t>
        <a:bodyPr/>
        <a:lstStyle/>
        <a:p>
          <a:endParaRPr lang="en-AU"/>
        </a:p>
      </dgm:t>
    </dgm:pt>
    <dgm:pt modelId="{786CAF2D-882D-4D54-A284-3B12E1D9D3EF}" type="sibTrans" cxnId="{6FCA8559-09D9-4C33-838A-D627BC5FAE87}">
      <dgm:prSet/>
      <dgm:spPr/>
      <dgm:t>
        <a:bodyPr/>
        <a:lstStyle/>
        <a:p>
          <a:endParaRPr lang="en-AU"/>
        </a:p>
      </dgm:t>
    </dgm:pt>
    <dgm:pt modelId="{439A59FA-3634-468F-975F-350A094B6617}" type="pres">
      <dgm:prSet presAssocID="{B0F87957-E62F-4408-A78B-C1C9E15364F9}" presName="Name0" presStyleCnt="0">
        <dgm:presLayoutVars>
          <dgm:dir/>
          <dgm:animLvl val="lvl"/>
          <dgm:resizeHandles val="exact"/>
        </dgm:presLayoutVars>
      </dgm:prSet>
      <dgm:spPr/>
    </dgm:pt>
    <dgm:pt modelId="{015FF306-3F22-405B-BC6C-D99733C173E5}" type="pres">
      <dgm:prSet presAssocID="{364924A6-35B2-4127-8519-5C58D389916E}" presName="linNode" presStyleCnt="0"/>
      <dgm:spPr/>
    </dgm:pt>
    <dgm:pt modelId="{EE62A4FE-799C-4F1D-A705-C713A4FC2C62}" type="pres">
      <dgm:prSet presAssocID="{364924A6-35B2-4127-8519-5C58D389916E}" presName="parentText" presStyleLbl="node1" presStyleIdx="0" presStyleCnt="7">
        <dgm:presLayoutVars>
          <dgm:chMax val="1"/>
          <dgm:bulletEnabled val="1"/>
        </dgm:presLayoutVars>
      </dgm:prSet>
      <dgm:spPr/>
    </dgm:pt>
    <dgm:pt modelId="{CAEBD49B-53DB-46FE-A572-1F76C9188114}" type="pres">
      <dgm:prSet presAssocID="{364924A6-35B2-4127-8519-5C58D389916E}" presName="descendantText" presStyleLbl="alignAccFollowNode1" presStyleIdx="0" presStyleCnt="7">
        <dgm:presLayoutVars>
          <dgm:bulletEnabled val="1"/>
        </dgm:presLayoutVars>
      </dgm:prSet>
      <dgm:spPr/>
      <dgm:t>
        <a:bodyPr/>
        <a:lstStyle/>
        <a:p>
          <a:endParaRPr lang="en-AU"/>
        </a:p>
      </dgm:t>
    </dgm:pt>
    <dgm:pt modelId="{A89DEFE2-BF14-49F8-AAE8-BE63CEC54567}" type="pres">
      <dgm:prSet presAssocID="{6DE86873-6D0B-4266-85EE-C067A0D246E7}" presName="sp" presStyleCnt="0"/>
      <dgm:spPr/>
    </dgm:pt>
    <dgm:pt modelId="{2B5A642E-8EB9-4E4D-A199-C8C33FF38594}" type="pres">
      <dgm:prSet presAssocID="{C8EC174E-AACC-45A3-BAA1-DC9FBBED573E}" presName="linNode" presStyleCnt="0"/>
      <dgm:spPr/>
    </dgm:pt>
    <dgm:pt modelId="{D5E64866-DCB9-49B9-BC33-B1A18D46C335}" type="pres">
      <dgm:prSet presAssocID="{C8EC174E-AACC-45A3-BAA1-DC9FBBED573E}" presName="parentText" presStyleLbl="node1" presStyleIdx="1" presStyleCnt="7">
        <dgm:presLayoutVars>
          <dgm:chMax val="1"/>
          <dgm:bulletEnabled val="1"/>
        </dgm:presLayoutVars>
      </dgm:prSet>
      <dgm:spPr/>
    </dgm:pt>
    <dgm:pt modelId="{F43D5A40-4E5D-4FC3-AB5A-A6EC6D7AA6CD}" type="pres">
      <dgm:prSet presAssocID="{C8EC174E-AACC-45A3-BAA1-DC9FBBED573E}" presName="descendantText" presStyleLbl="alignAccFollowNode1" presStyleIdx="1" presStyleCnt="7">
        <dgm:presLayoutVars>
          <dgm:bulletEnabled val="1"/>
        </dgm:presLayoutVars>
      </dgm:prSet>
      <dgm:spPr/>
    </dgm:pt>
    <dgm:pt modelId="{295C8E83-75ED-453E-ACB8-CDC0E08943D6}" type="pres">
      <dgm:prSet presAssocID="{3E38DAAE-4ADF-47EB-87D9-474239591BD6}" presName="sp" presStyleCnt="0"/>
      <dgm:spPr/>
    </dgm:pt>
    <dgm:pt modelId="{D758ADBA-D2EB-4F16-917C-475D40FCBB26}" type="pres">
      <dgm:prSet presAssocID="{7D974BD0-EDC8-4849-B095-74878BE21FF5}" presName="linNode" presStyleCnt="0"/>
      <dgm:spPr/>
    </dgm:pt>
    <dgm:pt modelId="{E0F21A80-07E2-4A3E-820C-523E8803F716}" type="pres">
      <dgm:prSet presAssocID="{7D974BD0-EDC8-4849-B095-74878BE21FF5}" presName="parentText" presStyleLbl="node1" presStyleIdx="2" presStyleCnt="7">
        <dgm:presLayoutVars>
          <dgm:chMax val="1"/>
          <dgm:bulletEnabled val="1"/>
        </dgm:presLayoutVars>
      </dgm:prSet>
      <dgm:spPr/>
    </dgm:pt>
    <dgm:pt modelId="{3375DCF6-8158-4FAF-8709-B6276D9F4835}" type="pres">
      <dgm:prSet presAssocID="{7D974BD0-EDC8-4849-B095-74878BE21FF5}" presName="descendantText" presStyleLbl="alignAccFollowNode1" presStyleIdx="2" presStyleCnt="7">
        <dgm:presLayoutVars>
          <dgm:bulletEnabled val="1"/>
        </dgm:presLayoutVars>
      </dgm:prSet>
      <dgm:spPr/>
      <dgm:t>
        <a:bodyPr/>
        <a:lstStyle/>
        <a:p>
          <a:endParaRPr lang="en-AU"/>
        </a:p>
      </dgm:t>
    </dgm:pt>
    <dgm:pt modelId="{1F7A16E5-B4D9-4EA4-B728-293A6E265709}" type="pres">
      <dgm:prSet presAssocID="{480AC386-6D94-4FEF-BF76-93D7996E96F1}" presName="sp" presStyleCnt="0"/>
      <dgm:spPr/>
    </dgm:pt>
    <dgm:pt modelId="{132140EC-618C-4AFE-BC26-A93466642A7B}" type="pres">
      <dgm:prSet presAssocID="{635BDA2F-27A3-4F9A-9120-BDEC4857C567}" presName="linNode" presStyleCnt="0"/>
      <dgm:spPr/>
    </dgm:pt>
    <dgm:pt modelId="{93A8466F-E46F-4F68-8D3C-9DDAB079EDFC}" type="pres">
      <dgm:prSet presAssocID="{635BDA2F-27A3-4F9A-9120-BDEC4857C567}" presName="parentText" presStyleLbl="node1" presStyleIdx="3" presStyleCnt="7">
        <dgm:presLayoutVars>
          <dgm:chMax val="1"/>
          <dgm:bulletEnabled val="1"/>
        </dgm:presLayoutVars>
      </dgm:prSet>
      <dgm:spPr/>
    </dgm:pt>
    <dgm:pt modelId="{5458FF5C-1D69-44D8-BCE9-781FA0032DA4}" type="pres">
      <dgm:prSet presAssocID="{635BDA2F-27A3-4F9A-9120-BDEC4857C567}" presName="descendantText" presStyleLbl="alignAccFollowNode1" presStyleIdx="3" presStyleCnt="7">
        <dgm:presLayoutVars>
          <dgm:bulletEnabled val="1"/>
        </dgm:presLayoutVars>
      </dgm:prSet>
      <dgm:spPr/>
      <dgm:t>
        <a:bodyPr/>
        <a:lstStyle/>
        <a:p>
          <a:endParaRPr lang="en-AU"/>
        </a:p>
      </dgm:t>
    </dgm:pt>
    <dgm:pt modelId="{8F373856-E355-488E-B576-3CBD6F024DCD}" type="pres">
      <dgm:prSet presAssocID="{2D7C6383-8F84-46DE-AA01-EFAFBBF8B569}" presName="sp" presStyleCnt="0"/>
      <dgm:spPr/>
    </dgm:pt>
    <dgm:pt modelId="{2D8B5C37-6D8B-4762-97D3-45A1CDD16217}" type="pres">
      <dgm:prSet presAssocID="{378AC631-76D9-477C-ACC0-C8787CD06B80}" presName="linNode" presStyleCnt="0"/>
      <dgm:spPr/>
    </dgm:pt>
    <dgm:pt modelId="{B10DA7DF-FC00-4230-9B9A-D6A090E660DD}" type="pres">
      <dgm:prSet presAssocID="{378AC631-76D9-477C-ACC0-C8787CD06B80}" presName="parentText" presStyleLbl="node1" presStyleIdx="4" presStyleCnt="7">
        <dgm:presLayoutVars>
          <dgm:chMax val="1"/>
          <dgm:bulletEnabled val="1"/>
        </dgm:presLayoutVars>
      </dgm:prSet>
      <dgm:spPr/>
    </dgm:pt>
    <dgm:pt modelId="{3587E958-9A9D-41B1-921D-765E33F2DD58}" type="pres">
      <dgm:prSet presAssocID="{378AC631-76D9-477C-ACC0-C8787CD06B80}" presName="descendantText" presStyleLbl="alignAccFollowNode1" presStyleIdx="4" presStyleCnt="7">
        <dgm:presLayoutVars>
          <dgm:bulletEnabled val="1"/>
        </dgm:presLayoutVars>
      </dgm:prSet>
      <dgm:spPr/>
      <dgm:t>
        <a:bodyPr/>
        <a:lstStyle/>
        <a:p>
          <a:endParaRPr lang="en-AU"/>
        </a:p>
      </dgm:t>
    </dgm:pt>
    <dgm:pt modelId="{6B17C3B9-372E-4B87-8328-272BB83027BB}" type="pres">
      <dgm:prSet presAssocID="{D16705A6-A26C-4563-9409-540F0857EA77}" presName="sp" presStyleCnt="0"/>
      <dgm:spPr/>
    </dgm:pt>
    <dgm:pt modelId="{7386BAB0-2F55-4914-A1A8-7E86C8944943}" type="pres">
      <dgm:prSet presAssocID="{69C639F2-1999-4BC3-AE19-188E5F1D2C2E}" presName="linNode" presStyleCnt="0"/>
      <dgm:spPr/>
    </dgm:pt>
    <dgm:pt modelId="{DC27A0E7-52CC-4DFE-8083-1CDC7B4D5BE8}" type="pres">
      <dgm:prSet presAssocID="{69C639F2-1999-4BC3-AE19-188E5F1D2C2E}" presName="parentText" presStyleLbl="node1" presStyleIdx="5" presStyleCnt="7">
        <dgm:presLayoutVars>
          <dgm:chMax val="1"/>
          <dgm:bulletEnabled val="1"/>
        </dgm:presLayoutVars>
      </dgm:prSet>
      <dgm:spPr/>
    </dgm:pt>
    <dgm:pt modelId="{64C86C18-BAFE-45C0-88AF-386FEF3F6636}" type="pres">
      <dgm:prSet presAssocID="{69C639F2-1999-4BC3-AE19-188E5F1D2C2E}" presName="descendantText" presStyleLbl="alignAccFollowNode1" presStyleIdx="5" presStyleCnt="7">
        <dgm:presLayoutVars>
          <dgm:bulletEnabled val="1"/>
        </dgm:presLayoutVars>
      </dgm:prSet>
      <dgm:spPr/>
    </dgm:pt>
    <dgm:pt modelId="{0BE56E73-DF41-4628-A23A-B50F95F18F01}" type="pres">
      <dgm:prSet presAssocID="{319DF0F3-3317-4118-BE60-DA34DD44F1C7}" presName="sp" presStyleCnt="0"/>
      <dgm:spPr/>
    </dgm:pt>
    <dgm:pt modelId="{3A41116E-2E44-492E-9681-1D7596368B2E}" type="pres">
      <dgm:prSet presAssocID="{924EA354-E814-4975-85CA-4C81CF8C943B}" presName="linNode" presStyleCnt="0"/>
      <dgm:spPr/>
    </dgm:pt>
    <dgm:pt modelId="{77DEA0E6-24AB-404C-B5AC-98DD0D0C4194}" type="pres">
      <dgm:prSet presAssocID="{924EA354-E814-4975-85CA-4C81CF8C943B}" presName="parentText" presStyleLbl="node1" presStyleIdx="6" presStyleCnt="7">
        <dgm:presLayoutVars>
          <dgm:chMax val="1"/>
          <dgm:bulletEnabled val="1"/>
        </dgm:presLayoutVars>
      </dgm:prSet>
      <dgm:spPr/>
    </dgm:pt>
    <dgm:pt modelId="{EE07C683-861D-4729-84CE-C6DB5B144BE6}" type="pres">
      <dgm:prSet presAssocID="{924EA354-E814-4975-85CA-4C81CF8C943B}" presName="descendantText" presStyleLbl="alignAccFollowNode1" presStyleIdx="6" presStyleCnt="7">
        <dgm:presLayoutVars>
          <dgm:bulletEnabled val="1"/>
        </dgm:presLayoutVars>
      </dgm:prSet>
      <dgm:spPr/>
    </dgm:pt>
  </dgm:ptLst>
  <dgm:cxnLst>
    <dgm:cxn modelId="{F03CFC7B-CEFF-4718-80C5-B8883679EF9E}" type="presOf" srcId="{635BDA2F-27A3-4F9A-9120-BDEC4857C567}" destId="{93A8466F-E46F-4F68-8D3C-9DDAB079EDFC}" srcOrd="0" destOrd="0" presId="urn:microsoft.com/office/officeart/2005/8/layout/vList5"/>
    <dgm:cxn modelId="{A1416F61-AEFC-4C62-B2F4-C25EB8DAB60F}" srcId="{378AC631-76D9-477C-ACC0-C8787CD06B80}" destId="{9C9509D3-ABDF-465B-9089-0C6D84717988}" srcOrd="2" destOrd="0" parTransId="{00D213F8-C7AE-40E3-B401-92C59A848B58}" sibTransId="{CE73CA85-A487-4C4B-BA3D-66C2049ABCD4}"/>
    <dgm:cxn modelId="{2BE6C37D-9317-49D4-917C-EFB962A4AEAF}" type="presOf" srcId="{44388AD5-53B5-40F7-ACEB-67C79D288966}" destId="{3375DCF6-8158-4FAF-8709-B6276D9F4835}" srcOrd="0" destOrd="1" presId="urn:microsoft.com/office/officeart/2005/8/layout/vList5"/>
    <dgm:cxn modelId="{6FCA8559-09D9-4C33-838A-D627BC5FAE87}" srcId="{635BDA2F-27A3-4F9A-9120-BDEC4857C567}" destId="{9449D267-836E-45D8-ACCC-EAC26E2401E2}" srcOrd="2" destOrd="0" parTransId="{40F1FE4D-B2AF-4129-A8BA-44DB02549BD5}" sibTransId="{786CAF2D-882D-4D54-A284-3B12E1D9D3EF}"/>
    <dgm:cxn modelId="{62DD4232-8971-465C-A083-8274D97CE805}" type="presOf" srcId="{DC13D100-1F29-4702-97EA-1555EA67149B}" destId="{3587E958-9A9D-41B1-921D-765E33F2DD58}" srcOrd="0" destOrd="3" presId="urn:microsoft.com/office/officeart/2005/8/layout/vList5"/>
    <dgm:cxn modelId="{022E9FBA-2484-48E9-93AD-BEBAC4927C76}" type="presOf" srcId="{69C639F2-1999-4BC3-AE19-188E5F1D2C2E}" destId="{DC27A0E7-52CC-4DFE-8083-1CDC7B4D5BE8}" srcOrd="0" destOrd="0" presId="urn:microsoft.com/office/officeart/2005/8/layout/vList5"/>
    <dgm:cxn modelId="{9921C21D-0775-4BD0-91CD-14968B664BF1}" srcId="{B0F87957-E62F-4408-A78B-C1C9E15364F9}" destId="{7D974BD0-EDC8-4849-B095-74878BE21FF5}" srcOrd="2" destOrd="0" parTransId="{75F69057-D9EE-409D-881F-37A2810A3B75}" sibTransId="{480AC386-6D94-4FEF-BF76-93D7996E96F1}"/>
    <dgm:cxn modelId="{5E8E0E8F-99B3-4F8D-82E9-1281E5B63529}" type="presOf" srcId="{6D419A70-46C3-4F25-B081-2CC0F9B7B8E4}" destId="{3375DCF6-8158-4FAF-8709-B6276D9F4835}" srcOrd="0" destOrd="2" presId="urn:microsoft.com/office/officeart/2005/8/layout/vList5"/>
    <dgm:cxn modelId="{D0166B2C-73D6-4172-B4EF-7C70AE47B68C}" type="presOf" srcId="{C8EC174E-AACC-45A3-BAA1-DC9FBBED573E}" destId="{D5E64866-DCB9-49B9-BC33-B1A18D46C335}" srcOrd="0" destOrd="0" presId="urn:microsoft.com/office/officeart/2005/8/layout/vList5"/>
    <dgm:cxn modelId="{1A6D0674-DAEF-4C2E-ADB6-1E5668A915A8}" srcId="{7D974BD0-EDC8-4849-B095-74878BE21FF5}" destId="{E0C3D978-77B6-43D0-8AB5-B840B040233B}" srcOrd="0" destOrd="0" parTransId="{118A1DCC-7D5C-4DB5-ABD7-F213577A3342}" sibTransId="{D9C7F3E4-FD2F-4DE8-AE84-EF8E0EB0DEDF}"/>
    <dgm:cxn modelId="{AB4C6B04-C4AE-45E3-8D4C-13CE155C0F0D}" srcId="{7D974BD0-EDC8-4849-B095-74878BE21FF5}" destId="{6D419A70-46C3-4F25-B081-2CC0F9B7B8E4}" srcOrd="2" destOrd="0" parTransId="{6F64C06D-5C46-45E6-BDCE-82E833909319}" sibTransId="{C146AA4E-A6A7-453B-8877-DE1722EB5D7C}"/>
    <dgm:cxn modelId="{3634BE68-5EFD-486E-81BC-71CCF097E85E}" type="presOf" srcId="{9D83D4DB-6FEB-446A-9546-C3A2A366C711}" destId="{5458FF5C-1D69-44D8-BCE9-781FA0032DA4}" srcOrd="0" destOrd="1" presId="urn:microsoft.com/office/officeart/2005/8/layout/vList5"/>
    <dgm:cxn modelId="{BC8FEF34-5E7C-44B9-8ABF-BE6D91B25BF2}" srcId="{924EA354-E814-4975-85CA-4C81CF8C943B}" destId="{6E9E1DEC-5905-49BC-8A54-9FE17D0EA2F7}" srcOrd="1" destOrd="0" parTransId="{E10717F2-3017-41CA-9E01-29C2E3CC7402}" sibTransId="{14B8BD56-DE27-43F9-A971-F0F9AD1F04B8}"/>
    <dgm:cxn modelId="{32CD4ADA-0215-431E-AE8E-D9F07B827A00}" type="presOf" srcId="{9C9509D3-ABDF-465B-9089-0C6D84717988}" destId="{3587E958-9A9D-41B1-921D-765E33F2DD58}" srcOrd="0" destOrd="2" presId="urn:microsoft.com/office/officeart/2005/8/layout/vList5"/>
    <dgm:cxn modelId="{CD90EE5F-D510-4CE8-9EA3-72F81C2B45EB}" type="presOf" srcId="{6E9E1DEC-5905-49BC-8A54-9FE17D0EA2F7}" destId="{EE07C683-861D-4729-84CE-C6DB5B144BE6}" srcOrd="0" destOrd="1" presId="urn:microsoft.com/office/officeart/2005/8/layout/vList5"/>
    <dgm:cxn modelId="{1094BEE5-AD77-4564-9D8A-429B55C74DB0}" srcId="{924EA354-E814-4975-85CA-4C81CF8C943B}" destId="{44DD5437-4D2D-4A8B-894B-CC236E1A864B}" srcOrd="0" destOrd="0" parTransId="{E52DDCA7-F6F8-4925-A903-4D4C06943E7B}" sibTransId="{91C25578-F816-4F59-A792-75F62DF6D67F}"/>
    <dgm:cxn modelId="{369BA43F-8AA1-4A9F-AA94-7C80FB7FD725}" srcId="{B0F87957-E62F-4408-A78B-C1C9E15364F9}" destId="{C8EC174E-AACC-45A3-BAA1-DC9FBBED573E}" srcOrd="1" destOrd="0" parTransId="{0CA3D80B-C0D4-49D1-9F90-D84C751771EB}" sibTransId="{3E38DAAE-4ADF-47EB-87D9-474239591BD6}"/>
    <dgm:cxn modelId="{203D8DE4-EB97-4120-8862-B0B72F215BC4}" type="presOf" srcId="{6DF6925E-5727-43D5-BA86-3FF00FF12C2A}" destId="{64C86C18-BAFE-45C0-88AF-386FEF3F6636}" srcOrd="0" destOrd="2" presId="urn:microsoft.com/office/officeart/2005/8/layout/vList5"/>
    <dgm:cxn modelId="{CE4F23B4-E4EA-49A4-85D0-198E30D93B79}" srcId="{B0F87957-E62F-4408-A78B-C1C9E15364F9}" destId="{924EA354-E814-4975-85CA-4C81CF8C943B}" srcOrd="6" destOrd="0" parTransId="{EA69F0FF-5009-4003-84E6-9A0EC11A2C8B}" sibTransId="{F3AF6E03-7EDA-444B-9001-A4FC6AD0C5B7}"/>
    <dgm:cxn modelId="{F73AFB09-B2DB-474F-B0CC-C1B7E77135C6}" type="presOf" srcId="{E0C3D978-77B6-43D0-8AB5-B840B040233B}" destId="{3375DCF6-8158-4FAF-8709-B6276D9F4835}" srcOrd="0" destOrd="0" presId="urn:microsoft.com/office/officeart/2005/8/layout/vList5"/>
    <dgm:cxn modelId="{B5161FF3-F481-42CB-8929-AFD3F37645B5}" srcId="{B0F87957-E62F-4408-A78B-C1C9E15364F9}" destId="{364924A6-35B2-4127-8519-5C58D389916E}" srcOrd="0" destOrd="0" parTransId="{05A6A37F-97CA-49D9-A16E-DE9EF6082EA3}" sibTransId="{6DE86873-6D0B-4266-85EE-C067A0D246E7}"/>
    <dgm:cxn modelId="{824FB4A8-6738-4EEE-A39F-DD3BADDBC54E}" type="presOf" srcId="{9449D267-836E-45D8-ACCC-EAC26E2401E2}" destId="{5458FF5C-1D69-44D8-BCE9-781FA0032DA4}" srcOrd="0" destOrd="2" presId="urn:microsoft.com/office/officeart/2005/8/layout/vList5"/>
    <dgm:cxn modelId="{F9A4C130-FF34-4EDA-BA17-0D525789CB5C}" type="presOf" srcId="{44DD5437-4D2D-4A8B-894B-CC236E1A864B}" destId="{EE07C683-861D-4729-84CE-C6DB5B144BE6}" srcOrd="0" destOrd="0" presId="urn:microsoft.com/office/officeart/2005/8/layout/vList5"/>
    <dgm:cxn modelId="{78F7B146-6423-44BB-B5AF-997C644FAF27}" type="presOf" srcId="{FF330E10-2319-495A-A5A5-EBF65F27D112}" destId="{EE07C683-861D-4729-84CE-C6DB5B144BE6}" srcOrd="0" destOrd="2" presId="urn:microsoft.com/office/officeart/2005/8/layout/vList5"/>
    <dgm:cxn modelId="{121D4E62-8656-4C6B-9F7F-8929B312AEB7}" type="presOf" srcId="{CCE45014-405E-47A3-A378-8BDC58480780}" destId="{CAEBD49B-53DB-46FE-A572-1F76C9188114}" srcOrd="0" destOrd="0" presId="urn:microsoft.com/office/officeart/2005/8/layout/vList5"/>
    <dgm:cxn modelId="{C8FF3AA5-C947-4373-9A89-F0EBDCD86B89}" srcId="{924EA354-E814-4975-85CA-4C81CF8C943B}" destId="{FF330E10-2319-495A-A5A5-EBF65F27D112}" srcOrd="2" destOrd="0" parTransId="{235C27BB-83B2-4C46-B15B-2266DE0C064D}" sibTransId="{001E40A9-6BE5-49A0-BBF0-FB052786497F}"/>
    <dgm:cxn modelId="{B16F78AA-85DB-479B-AC4C-A87CB94C9E17}" type="presOf" srcId="{56BE761D-0AA9-4C43-BE80-E104E3BFBF06}" destId="{3587E958-9A9D-41B1-921D-765E33F2DD58}" srcOrd="0" destOrd="0" presId="urn:microsoft.com/office/officeart/2005/8/layout/vList5"/>
    <dgm:cxn modelId="{5A8F9693-2914-4738-9089-DB9741B9BCA1}" srcId="{378AC631-76D9-477C-ACC0-C8787CD06B80}" destId="{CBBA5FB8-0916-4FDA-A889-760A5FF399C0}" srcOrd="1" destOrd="0" parTransId="{B541CB06-A82B-4800-A267-678765DA5152}" sibTransId="{54984118-0042-4B2F-B928-BB75586E0A68}"/>
    <dgm:cxn modelId="{760F01EA-A915-41AD-8630-41668B41E68B}" type="presOf" srcId="{4E3BB2F7-B695-4823-ABCD-61964E021CA2}" destId="{F43D5A40-4E5D-4FC3-AB5A-A6EC6D7AA6CD}" srcOrd="0" destOrd="1" presId="urn:microsoft.com/office/officeart/2005/8/layout/vList5"/>
    <dgm:cxn modelId="{6B8B8CD5-B868-4C8D-AC4F-F3EA14B702D6}" srcId="{C8EC174E-AACC-45A3-BAA1-DC9FBBED573E}" destId="{31E09EA3-E3B8-4134-B2E3-87F83BC1C112}" srcOrd="0" destOrd="0" parTransId="{F8BB9698-0D33-4E41-B9C6-DAAFEDF4A2CB}" sibTransId="{DC95312A-7C0F-43B7-9281-A63F1D39502A}"/>
    <dgm:cxn modelId="{C34D3206-6F49-456F-BD7E-A4326B136A4E}" type="presOf" srcId="{A5C5B715-86C1-4EE0-9952-ED0DB8A9DCB5}" destId="{CAEBD49B-53DB-46FE-A572-1F76C9188114}" srcOrd="0" destOrd="1" presId="urn:microsoft.com/office/officeart/2005/8/layout/vList5"/>
    <dgm:cxn modelId="{D0554D6E-1CDC-4712-BC5C-E6069B6557F8}" srcId="{69C639F2-1999-4BC3-AE19-188E5F1D2C2E}" destId="{80A2E1CF-56E7-457B-B91C-0B02747F4A1B}" srcOrd="1" destOrd="0" parTransId="{8AEB8B07-29EC-4981-A7F4-9D764468E00F}" sibTransId="{916590F7-3F23-48C8-BEAA-D015BE16D173}"/>
    <dgm:cxn modelId="{A245823C-DC66-4A7E-BC2F-BBA87C1D1461}" type="presOf" srcId="{364924A6-35B2-4127-8519-5C58D389916E}" destId="{EE62A4FE-799C-4F1D-A705-C713A4FC2C62}" srcOrd="0" destOrd="0" presId="urn:microsoft.com/office/officeart/2005/8/layout/vList5"/>
    <dgm:cxn modelId="{68D6EB17-AE16-4A76-8CCC-8744A4CFD5CA}" type="presOf" srcId="{7D974BD0-EDC8-4849-B095-74878BE21FF5}" destId="{E0F21A80-07E2-4A3E-820C-523E8803F716}" srcOrd="0" destOrd="0" presId="urn:microsoft.com/office/officeart/2005/8/layout/vList5"/>
    <dgm:cxn modelId="{E2ACE8EA-66B0-48D4-BE7F-E9B80A67073B}" srcId="{364924A6-35B2-4127-8519-5C58D389916E}" destId="{CCE45014-405E-47A3-A378-8BDC58480780}" srcOrd="0" destOrd="0" parTransId="{F0721FB2-F888-4759-86F7-CBA969D6E1E1}" sibTransId="{F3AEF1B7-F68D-4368-B003-B22F03DD23DB}"/>
    <dgm:cxn modelId="{CD69CBED-3FA6-4BA3-A5BC-F19859FAE1BD}" srcId="{7D974BD0-EDC8-4849-B095-74878BE21FF5}" destId="{44388AD5-53B5-40F7-ACEB-67C79D288966}" srcOrd="1" destOrd="0" parTransId="{9A4F223D-7BCE-40EC-9402-B8BEBBF2C597}" sibTransId="{4FA65C96-6217-443D-91F2-B7920D075A3B}"/>
    <dgm:cxn modelId="{873736B0-170A-4795-8ED3-40FFE6FFBD00}" srcId="{C8EC174E-AACC-45A3-BAA1-DC9FBBED573E}" destId="{4E3BB2F7-B695-4823-ABCD-61964E021CA2}" srcOrd="1" destOrd="0" parTransId="{E02E2EED-A8EA-4DFB-B3EC-216C85363346}" sibTransId="{983E4C92-809A-4A3B-BBA8-17CC125759EB}"/>
    <dgm:cxn modelId="{FE23066D-1D42-4DC9-87C8-3E7EC492D85C}" type="presOf" srcId="{924EA354-E814-4975-85CA-4C81CF8C943B}" destId="{77DEA0E6-24AB-404C-B5AC-98DD0D0C4194}" srcOrd="0" destOrd="0" presId="urn:microsoft.com/office/officeart/2005/8/layout/vList5"/>
    <dgm:cxn modelId="{F4936BB1-0E2D-4DEF-8831-4358E08B97E1}" srcId="{69C639F2-1999-4BC3-AE19-188E5F1D2C2E}" destId="{6DF6925E-5727-43D5-BA86-3FF00FF12C2A}" srcOrd="2" destOrd="0" parTransId="{FA92B2E5-F19F-4306-9C37-67BC126BD7AE}" sibTransId="{7EB5B6C1-3632-4DEA-8C96-78989B554273}"/>
    <dgm:cxn modelId="{CE2BB565-711C-4717-9C20-C5F696766B63}" srcId="{B0F87957-E62F-4408-A78B-C1C9E15364F9}" destId="{69C639F2-1999-4BC3-AE19-188E5F1D2C2E}" srcOrd="5" destOrd="0" parTransId="{2414A0E1-AB30-4BBC-B2E4-4A7C6EE13370}" sibTransId="{319DF0F3-3317-4118-BE60-DA34DD44F1C7}"/>
    <dgm:cxn modelId="{D5FA00C2-FD2C-4585-9C0C-0717965EEB1E}" type="presOf" srcId="{5C99DE7D-D94A-4D9C-8359-95D9A64EF631}" destId="{5458FF5C-1D69-44D8-BCE9-781FA0032DA4}" srcOrd="0" destOrd="0" presId="urn:microsoft.com/office/officeart/2005/8/layout/vList5"/>
    <dgm:cxn modelId="{DC798ADC-2D20-4BC1-8DCA-38403AAD75C9}" type="presOf" srcId="{80A2E1CF-56E7-457B-B91C-0B02747F4A1B}" destId="{64C86C18-BAFE-45C0-88AF-386FEF3F6636}" srcOrd="0" destOrd="1" presId="urn:microsoft.com/office/officeart/2005/8/layout/vList5"/>
    <dgm:cxn modelId="{471C97E0-A2C7-45DF-B025-C1BBA046DD66}" srcId="{B0F87957-E62F-4408-A78B-C1C9E15364F9}" destId="{635BDA2F-27A3-4F9A-9120-BDEC4857C567}" srcOrd="3" destOrd="0" parTransId="{1D9A8FF4-80FA-499F-B053-9E6633C22E1A}" sibTransId="{2D7C6383-8F84-46DE-AA01-EFAFBBF8B569}"/>
    <dgm:cxn modelId="{FCEE2A42-DB3A-47A6-AD2B-21C070B433FF}" srcId="{378AC631-76D9-477C-ACC0-C8787CD06B80}" destId="{56BE761D-0AA9-4C43-BE80-E104E3BFBF06}" srcOrd="0" destOrd="0" parTransId="{257B90E0-E124-4AD9-B570-79926AFE3F33}" sibTransId="{86AC3CCC-FC8D-4308-BA85-2D458FE263FD}"/>
    <dgm:cxn modelId="{AB2BF55A-E003-4ABA-A934-16FB6E2AE283}" srcId="{635BDA2F-27A3-4F9A-9120-BDEC4857C567}" destId="{5C99DE7D-D94A-4D9C-8359-95D9A64EF631}" srcOrd="0" destOrd="0" parTransId="{4DD3464D-EB83-4152-B8AC-8F03648ED52D}" sibTransId="{A4EAB473-4E5A-489A-BE37-6800B1AF70AB}"/>
    <dgm:cxn modelId="{59075D5E-5947-4297-889F-C38E415705AF}" srcId="{635BDA2F-27A3-4F9A-9120-BDEC4857C567}" destId="{9D83D4DB-6FEB-446A-9546-C3A2A366C711}" srcOrd="1" destOrd="0" parTransId="{C5521A40-0B04-4E70-99B4-334E31845D77}" sibTransId="{FFEAE23F-0BF7-4090-86E8-5E43EF2D084D}"/>
    <dgm:cxn modelId="{2CAF3B04-3BDE-4595-BF27-67D871D2D33F}" type="presOf" srcId="{B0F87957-E62F-4408-A78B-C1C9E15364F9}" destId="{439A59FA-3634-468F-975F-350A094B6617}" srcOrd="0" destOrd="0" presId="urn:microsoft.com/office/officeart/2005/8/layout/vList5"/>
    <dgm:cxn modelId="{29EFB638-3EDF-4F0D-B1E7-08951422E25B}" type="presOf" srcId="{31E09EA3-E3B8-4134-B2E3-87F83BC1C112}" destId="{F43D5A40-4E5D-4FC3-AB5A-A6EC6D7AA6CD}" srcOrd="0" destOrd="0" presId="urn:microsoft.com/office/officeart/2005/8/layout/vList5"/>
    <dgm:cxn modelId="{C0B2203C-BDD1-41B2-B80F-1749338952C1}" srcId="{69C639F2-1999-4BC3-AE19-188E5F1D2C2E}" destId="{5FD7CFCD-FA74-4C35-9CED-AA983A670BE7}" srcOrd="0" destOrd="0" parTransId="{6D8B3145-83D5-42FF-9F9E-434948F5AA25}" sibTransId="{5CF067E4-AE11-4BE6-934A-557ABAA42E97}"/>
    <dgm:cxn modelId="{09804D39-5F02-4926-AA39-3044B8984BCD}" type="presOf" srcId="{5FD7CFCD-FA74-4C35-9CED-AA983A670BE7}" destId="{64C86C18-BAFE-45C0-88AF-386FEF3F6636}" srcOrd="0" destOrd="0" presId="urn:microsoft.com/office/officeart/2005/8/layout/vList5"/>
    <dgm:cxn modelId="{B06C03CB-EBF0-4EA1-95F9-003BFDD6BED4}" type="presOf" srcId="{378AC631-76D9-477C-ACC0-C8787CD06B80}" destId="{B10DA7DF-FC00-4230-9B9A-D6A090E660DD}" srcOrd="0" destOrd="0" presId="urn:microsoft.com/office/officeart/2005/8/layout/vList5"/>
    <dgm:cxn modelId="{DB535793-EAD3-4425-B174-BE4451E063BD}" srcId="{364924A6-35B2-4127-8519-5C58D389916E}" destId="{471443C4-33CA-4677-9FEB-5A1D6A197F7F}" srcOrd="2" destOrd="0" parTransId="{6489A701-59CA-49AC-BC55-C9C75CC8C64E}" sibTransId="{7C5ADD9D-421B-426B-9055-877C4E7568EF}"/>
    <dgm:cxn modelId="{F2933A4F-06EF-49D0-8745-3058EAE8611D}" type="presOf" srcId="{CBBA5FB8-0916-4FDA-A889-760A5FF399C0}" destId="{3587E958-9A9D-41B1-921D-765E33F2DD58}" srcOrd="0" destOrd="1" presId="urn:microsoft.com/office/officeart/2005/8/layout/vList5"/>
    <dgm:cxn modelId="{5526DC82-DB92-4905-99D8-F24D942BCE04}" srcId="{378AC631-76D9-477C-ACC0-C8787CD06B80}" destId="{DC13D100-1F29-4702-97EA-1555EA67149B}" srcOrd="3" destOrd="0" parTransId="{F0CE92D4-2EA4-419A-AADC-FE99E7408B3A}" sibTransId="{F89411C5-42EE-4BFB-8D74-B633E8B8E23E}"/>
    <dgm:cxn modelId="{A7E06D94-9A3D-40D7-8CB4-88F9D2F4BD56}" srcId="{364924A6-35B2-4127-8519-5C58D389916E}" destId="{A5C5B715-86C1-4EE0-9952-ED0DB8A9DCB5}" srcOrd="1" destOrd="0" parTransId="{4D036B27-ADBB-48FC-8141-E85816E5EB9F}" sibTransId="{982823DC-564A-4C33-8339-FC0C49386543}"/>
    <dgm:cxn modelId="{15698947-1419-4BDC-9EF7-8975FDAD61AD}" srcId="{B0F87957-E62F-4408-A78B-C1C9E15364F9}" destId="{378AC631-76D9-477C-ACC0-C8787CD06B80}" srcOrd="4" destOrd="0" parTransId="{780626F1-3C36-425E-8E51-440D91560D0A}" sibTransId="{D16705A6-A26C-4563-9409-540F0857EA77}"/>
    <dgm:cxn modelId="{D5488FC8-1C7E-437C-97BF-5DC55B5451E1}" type="presOf" srcId="{471443C4-33CA-4677-9FEB-5A1D6A197F7F}" destId="{CAEBD49B-53DB-46FE-A572-1F76C9188114}" srcOrd="0" destOrd="2" presId="urn:microsoft.com/office/officeart/2005/8/layout/vList5"/>
    <dgm:cxn modelId="{E0FAF83B-1C7B-46DD-AA91-A6952AE74FBA}" type="presParOf" srcId="{439A59FA-3634-468F-975F-350A094B6617}" destId="{015FF306-3F22-405B-BC6C-D99733C173E5}" srcOrd="0" destOrd="0" presId="urn:microsoft.com/office/officeart/2005/8/layout/vList5"/>
    <dgm:cxn modelId="{32A70510-B251-4734-B212-286D574CF4D5}" type="presParOf" srcId="{015FF306-3F22-405B-BC6C-D99733C173E5}" destId="{EE62A4FE-799C-4F1D-A705-C713A4FC2C62}" srcOrd="0" destOrd="0" presId="urn:microsoft.com/office/officeart/2005/8/layout/vList5"/>
    <dgm:cxn modelId="{52231397-5287-4CA0-8005-F264409038E4}" type="presParOf" srcId="{015FF306-3F22-405B-BC6C-D99733C173E5}" destId="{CAEBD49B-53DB-46FE-A572-1F76C9188114}" srcOrd="1" destOrd="0" presId="urn:microsoft.com/office/officeart/2005/8/layout/vList5"/>
    <dgm:cxn modelId="{9DC5FD09-815B-47CD-8354-54440C3A53F8}" type="presParOf" srcId="{439A59FA-3634-468F-975F-350A094B6617}" destId="{A89DEFE2-BF14-49F8-AAE8-BE63CEC54567}" srcOrd="1" destOrd="0" presId="urn:microsoft.com/office/officeart/2005/8/layout/vList5"/>
    <dgm:cxn modelId="{E233D808-C0EE-4CFD-8C7D-BFC5FC8C77A3}" type="presParOf" srcId="{439A59FA-3634-468F-975F-350A094B6617}" destId="{2B5A642E-8EB9-4E4D-A199-C8C33FF38594}" srcOrd="2" destOrd="0" presId="urn:microsoft.com/office/officeart/2005/8/layout/vList5"/>
    <dgm:cxn modelId="{077E709B-BB98-425C-8E50-5C01980B85FC}" type="presParOf" srcId="{2B5A642E-8EB9-4E4D-A199-C8C33FF38594}" destId="{D5E64866-DCB9-49B9-BC33-B1A18D46C335}" srcOrd="0" destOrd="0" presId="urn:microsoft.com/office/officeart/2005/8/layout/vList5"/>
    <dgm:cxn modelId="{B9DE2D0E-DAA5-4A0F-8DB7-30C7A7F38312}" type="presParOf" srcId="{2B5A642E-8EB9-4E4D-A199-C8C33FF38594}" destId="{F43D5A40-4E5D-4FC3-AB5A-A6EC6D7AA6CD}" srcOrd="1" destOrd="0" presId="urn:microsoft.com/office/officeart/2005/8/layout/vList5"/>
    <dgm:cxn modelId="{286392C5-24C3-439F-B28B-C5CC57574457}" type="presParOf" srcId="{439A59FA-3634-468F-975F-350A094B6617}" destId="{295C8E83-75ED-453E-ACB8-CDC0E08943D6}" srcOrd="3" destOrd="0" presId="urn:microsoft.com/office/officeart/2005/8/layout/vList5"/>
    <dgm:cxn modelId="{A60F3A69-3447-4A85-B832-9ABA5BBE458C}" type="presParOf" srcId="{439A59FA-3634-468F-975F-350A094B6617}" destId="{D758ADBA-D2EB-4F16-917C-475D40FCBB26}" srcOrd="4" destOrd="0" presId="urn:microsoft.com/office/officeart/2005/8/layout/vList5"/>
    <dgm:cxn modelId="{8838345B-AA2F-4F15-A2CA-CD378C60F2C7}" type="presParOf" srcId="{D758ADBA-D2EB-4F16-917C-475D40FCBB26}" destId="{E0F21A80-07E2-4A3E-820C-523E8803F716}" srcOrd="0" destOrd="0" presId="urn:microsoft.com/office/officeart/2005/8/layout/vList5"/>
    <dgm:cxn modelId="{F1C0BEED-8D73-4209-A2C2-47241E1906E2}" type="presParOf" srcId="{D758ADBA-D2EB-4F16-917C-475D40FCBB26}" destId="{3375DCF6-8158-4FAF-8709-B6276D9F4835}" srcOrd="1" destOrd="0" presId="urn:microsoft.com/office/officeart/2005/8/layout/vList5"/>
    <dgm:cxn modelId="{29FF2116-81D6-4EE3-917D-C0E7170B1EE7}" type="presParOf" srcId="{439A59FA-3634-468F-975F-350A094B6617}" destId="{1F7A16E5-B4D9-4EA4-B728-293A6E265709}" srcOrd="5" destOrd="0" presId="urn:microsoft.com/office/officeart/2005/8/layout/vList5"/>
    <dgm:cxn modelId="{1E166313-01DB-45A2-96CB-043FE371F035}" type="presParOf" srcId="{439A59FA-3634-468F-975F-350A094B6617}" destId="{132140EC-618C-4AFE-BC26-A93466642A7B}" srcOrd="6" destOrd="0" presId="urn:microsoft.com/office/officeart/2005/8/layout/vList5"/>
    <dgm:cxn modelId="{CB3B9EE9-0115-4D66-AA21-EED0250EA8BB}" type="presParOf" srcId="{132140EC-618C-4AFE-BC26-A93466642A7B}" destId="{93A8466F-E46F-4F68-8D3C-9DDAB079EDFC}" srcOrd="0" destOrd="0" presId="urn:microsoft.com/office/officeart/2005/8/layout/vList5"/>
    <dgm:cxn modelId="{AA2818A0-D9A1-4FD8-9F03-F0924D809A97}" type="presParOf" srcId="{132140EC-618C-4AFE-BC26-A93466642A7B}" destId="{5458FF5C-1D69-44D8-BCE9-781FA0032DA4}" srcOrd="1" destOrd="0" presId="urn:microsoft.com/office/officeart/2005/8/layout/vList5"/>
    <dgm:cxn modelId="{3BFEE735-0F03-4157-8800-711454D2E573}" type="presParOf" srcId="{439A59FA-3634-468F-975F-350A094B6617}" destId="{8F373856-E355-488E-B576-3CBD6F024DCD}" srcOrd="7" destOrd="0" presId="urn:microsoft.com/office/officeart/2005/8/layout/vList5"/>
    <dgm:cxn modelId="{C9F625F8-B79F-4DA5-B915-9E62DBCFAB96}" type="presParOf" srcId="{439A59FA-3634-468F-975F-350A094B6617}" destId="{2D8B5C37-6D8B-4762-97D3-45A1CDD16217}" srcOrd="8" destOrd="0" presId="urn:microsoft.com/office/officeart/2005/8/layout/vList5"/>
    <dgm:cxn modelId="{DEF1DDE2-647E-432D-B1A5-175333572436}" type="presParOf" srcId="{2D8B5C37-6D8B-4762-97D3-45A1CDD16217}" destId="{B10DA7DF-FC00-4230-9B9A-D6A090E660DD}" srcOrd="0" destOrd="0" presId="urn:microsoft.com/office/officeart/2005/8/layout/vList5"/>
    <dgm:cxn modelId="{F2841FD7-FD53-4B1A-BE97-1DF0CA008CFE}" type="presParOf" srcId="{2D8B5C37-6D8B-4762-97D3-45A1CDD16217}" destId="{3587E958-9A9D-41B1-921D-765E33F2DD58}" srcOrd="1" destOrd="0" presId="urn:microsoft.com/office/officeart/2005/8/layout/vList5"/>
    <dgm:cxn modelId="{0F6E7F02-D904-4A12-8887-0AAB577C16BC}" type="presParOf" srcId="{439A59FA-3634-468F-975F-350A094B6617}" destId="{6B17C3B9-372E-4B87-8328-272BB83027BB}" srcOrd="9" destOrd="0" presId="urn:microsoft.com/office/officeart/2005/8/layout/vList5"/>
    <dgm:cxn modelId="{19463E99-0F6E-4911-B802-A40101EF4952}" type="presParOf" srcId="{439A59FA-3634-468F-975F-350A094B6617}" destId="{7386BAB0-2F55-4914-A1A8-7E86C8944943}" srcOrd="10" destOrd="0" presId="urn:microsoft.com/office/officeart/2005/8/layout/vList5"/>
    <dgm:cxn modelId="{EEF518FA-088B-4B41-933F-E7489EB9F7B7}" type="presParOf" srcId="{7386BAB0-2F55-4914-A1A8-7E86C8944943}" destId="{DC27A0E7-52CC-4DFE-8083-1CDC7B4D5BE8}" srcOrd="0" destOrd="0" presId="urn:microsoft.com/office/officeart/2005/8/layout/vList5"/>
    <dgm:cxn modelId="{68E66F1C-B4D3-4979-9267-B1153FEE9852}" type="presParOf" srcId="{7386BAB0-2F55-4914-A1A8-7E86C8944943}" destId="{64C86C18-BAFE-45C0-88AF-386FEF3F6636}" srcOrd="1" destOrd="0" presId="urn:microsoft.com/office/officeart/2005/8/layout/vList5"/>
    <dgm:cxn modelId="{F3F9A719-2FA6-4FAB-8252-14C8380C0544}" type="presParOf" srcId="{439A59FA-3634-468F-975F-350A094B6617}" destId="{0BE56E73-DF41-4628-A23A-B50F95F18F01}" srcOrd="11" destOrd="0" presId="urn:microsoft.com/office/officeart/2005/8/layout/vList5"/>
    <dgm:cxn modelId="{A4920105-B8D8-444A-93A4-603CC597CCD0}" type="presParOf" srcId="{439A59FA-3634-468F-975F-350A094B6617}" destId="{3A41116E-2E44-492E-9681-1D7596368B2E}" srcOrd="12" destOrd="0" presId="urn:microsoft.com/office/officeart/2005/8/layout/vList5"/>
    <dgm:cxn modelId="{4751D3D8-183C-4275-83A1-58087F10BA68}" type="presParOf" srcId="{3A41116E-2E44-492E-9681-1D7596368B2E}" destId="{77DEA0E6-24AB-404C-B5AC-98DD0D0C4194}" srcOrd="0" destOrd="0" presId="urn:microsoft.com/office/officeart/2005/8/layout/vList5"/>
    <dgm:cxn modelId="{CC44C4C0-1B92-448C-9F3D-FFE734BE90E2}" type="presParOf" srcId="{3A41116E-2E44-492E-9681-1D7596368B2E}" destId="{EE07C683-861D-4729-84CE-C6DB5B144BE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57C84A-6BF4-364D-A349-C27BDA24E174}" type="doc">
      <dgm:prSet loTypeId="urn:microsoft.com/office/officeart/2008/layout/AlternatingHexagons" loCatId="" qsTypeId="urn:microsoft.com/office/officeart/2005/8/quickstyle/simple4" qsCatId="simple" csTypeId="urn:microsoft.com/office/officeart/2005/8/colors/colorful3" csCatId="colorful" phldr="1"/>
      <dgm:spPr/>
      <dgm:t>
        <a:bodyPr/>
        <a:lstStyle/>
        <a:p>
          <a:endParaRPr lang="en-US"/>
        </a:p>
      </dgm:t>
    </dgm:pt>
    <dgm:pt modelId="{84DA557A-07DC-9D4F-B96F-306944888A78}">
      <dgm:prSet phldrT="[Text]" custT="1"/>
      <dgm:spPr/>
      <dgm:t>
        <a:bodyPr/>
        <a:lstStyle/>
        <a:p>
          <a:r>
            <a:rPr lang="en-US" sz="900" dirty="0" smtClean="0">
              <a:solidFill>
                <a:srgbClr val="0000FF"/>
              </a:solidFill>
            </a:rPr>
            <a:t>Project Delivery</a:t>
          </a:r>
          <a:endParaRPr lang="en-US" sz="900" dirty="0">
            <a:solidFill>
              <a:srgbClr val="0000FF"/>
            </a:solidFill>
          </a:endParaRPr>
        </a:p>
      </dgm:t>
    </dgm:pt>
    <dgm:pt modelId="{A199AB7B-BA00-774B-A020-5D39ED92C169}" type="parTrans" cxnId="{F234D1A1-1532-7846-ADCD-7B7F066BDED4}">
      <dgm:prSet/>
      <dgm:spPr/>
      <dgm:t>
        <a:bodyPr/>
        <a:lstStyle/>
        <a:p>
          <a:endParaRPr lang="en-US" sz="2800"/>
        </a:p>
      </dgm:t>
    </dgm:pt>
    <dgm:pt modelId="{274756AB-F34F-D042-8AB7-F6895C839B0E}" type="sibTrans" cxnId="{F234D1A1-1532-7846-ADCD-7B7F066BDED4}">
      <dgm:prSet custT="1"/>
      <dgm:spPr/>
      <dgm:t>
        <a:bodyPr/>
        <a:lstStyle/>
        <a:p>
          <a:endParaRPr lang="en-US" sz="4800"/>
        </a:p>
      </dgm:t>
    </dgm:pt>
    <dgm:pt modelId="{87EECF50-B1B5-0A4E-97DA-C10FAAE78636}">
      <dgm:prSet phldrT="[Text]" custT="1"/>
      <dgm:spPr/>
      <dgm:t>
        <a:bodyPr/>
        <a:lstStyle/>
        <a:p>
          <a:r>
            <a:rPr lang="en-US" sz="1050" dirty="0" smtClean="0"/>
            <a:t>The ability to develop, execute and manage project to deliver outcomes on time and within budget</a:t>
          </a:r>
          <a:endParaRPr lang="en-US" sz="1050" dirty="0"/>
        </a:p>
      </dgm:t>
    </dgm:pt>
    <dgm:pt modelId="{282A025C-973C-4E42-AB82-66BEC765BD38}" type="parTrans" cxnId="{9EFC8532-0A6F-B54D-B909-082373570A42}">
      <dgm:prSet/>
      <dgm:spPr/>
      <dgm:t>
        <a:bodyPr/>
        <a:lstStyle/>
        <a:p>
          <a:endParaRPr lang="en-US" sz="2800"/>
        </a:p>
      </dgm:t>
    </dgm:pt>
    <dgm:pt modelId="{5B61224F-2BF0-894E-A875-70DB994F18CA}" type="sibTrans" cxnId="{9EFC8532-0A6F-B54D-B909-082373570A42}">
      <dgm:prSet/>
      <dgm:spPr/>
      <dgm:t>
        <a:bodyPr/>
        <a:lstStyle/>
        <a:p>
          <a:endParaRPr lang="en-US" sz="2800"/>
        </a:p>
      </dgm:t>
    </dgm:pt>
    <dgm:pt modelId="{F03E5D97-0872-BF4F-8E32-ECE4061A8F49}">
      <dgm:prSet phldrT="[Text]" custT="1"/>
      <dgm:spPr/>
      <dgm:t>
        <a:bodyPr/>
        <a:lstStyle/>
        <a:p>
          <a:r>
            <a:rPr lang="en-US" sz="900" smtClean="0">
              <a:solidFill>
                <a:srgbClr val="0000FF"/>
              </a:solidFill>
            </a:rPr>
            <a:t>Logistics</a:t>
          </a:r>
          <a:endParaRPr lang="en-US" sz="900" dirty="0">
            <a:solidFill>
              <a:srgbClr val="0000FF"/>
            </a:solidFill>
          </a:endParaRPr>
        </a:p>
      </dgm:t>
    </dgm:pt>
    <dgm:pt modelId="{0BC159F7-E0C9-C94B-966C-B7500F330607}" type="parTrans" cxnId="{A0793741-6BEC-5344-9F71-63E6BF25961F}">
      <dgm:prSet/>
      <dgm:spPr/>
      <dgm:t>
        <a:bodyPr/>
        <a:lstStyle/>
        <a:p>
          <a:endParaRPr lang="en-US" sz="2800"/>
        </a:p>
      </dgm:t>
    </dgm:pt>
    <dgm:pt modelId="{69B3E2DE-17FF-EE42-99A0-A005EB01B362}" type="sibTrans" cxnId="{A0793741-6BEC-5344-9F71-63E6BF25961F}">
      <dgm:prSet custT="1"/>
      <dgm:spPr/>
      <dgm:t>
        <a:bodyPr/>
        <a:lstStyle/>
        <a:p>
          <a:endParaRPr lang="en-US" sz="4800"/>
        </a:p>
      </dgm:t>
    </dgm:pt>
    <dgm:pt modelId="{3CF73F4A-6ADD-CC42-B741-755DFD8C51FA}">
      <dgm:prSet phldrT="[Text]" custT="1"/>
      <dgm:spPr/>
      <dgm:t>
        <a:bodyPr/>
        <a:lstStyle/>
        <a:p>
          <a:r>
            <a:rPr lang="en-US" sz="1050" dirty="0" smtClean="0"/>
            <a:t>The ability to manage procurement, warehousing, estate and availability of stock and materials at the right time to the right people</a:t>
          </a:r>
          <a:endParaRPr lang="en-US" sz="1050" dirty="0"/>
        </a:p>
      </dgm:t>
    </dgm:pt>
    <dgm:pt modelId="{14AE8E61-FE3D-2F4C-9AD3-FEA8449F1703}" type="parTrans" cxnId="{B4C72C19-FDEF-B54F-8BE4-C5631A41854F}">
      <dgm:prSet/>
      <dgm:spPr/>
      <dgm:t>
        <a:bodyPr/>
        <a:lstStyle/>
        <a:p>
          <a:endParaRPr lang="en-US" sz="2800"/>
        </a:p>
      </dgm:t>
    </dgm:pt>
    <dgm:pt modelId="{F4515FED-EDEA-3C46-A044-2B9D348A4FF6}" type="sibTrans" cxnId="{B4C72C19-FDEF-B54F-8BE4-C5631A41854F}">
      <dgm:prSet/>
      <dgm:spPr/>
      <dgm:t>
        <a:bodyPr/>
        <a:lstStyle/>
        <a:p>
          <a:endParaRPr lang="en-US" sz="2800"/>
        </a:p>
      </dgm:t>
    </dgm:pt>
    <dgm:pt modelId="{2DE1AB5E-02F1-374C-B812-3F8757591F3E}">
      <dgm:prSet phldrT="[Text]" custT="1"/>
      <dgm:spPr/>
      <dgm:t>
        <a:bodyPr/>
        <a:lstStyle/>
        <a:p>
          <a:r>
            <a:rPr lang="en-US" sz="900" smtClean="0">
              <a:solidFill>
                <a:srgbClr val="0000FF"/>
              </a:solidFill>
            </a:rPr>
            <a:t>Fabrication</a:t>
          </a:r>
          <a:endParaRPr lang="en-US" sz="900" dirty="0">
            <a:solidFill>
              <a:srgbClr val="0000FF"/>
            </a:solidFill>
          </a:endParaRPr>
        </a:p>
      </dgm:t>
    </dgm:pt>
    <dgm:pt modelId="{E7738F88-11AE-9C4F-8FC8-D75B5220C658}" type="parTrans" cxnId="{DB906997-8A92-0840-B9F4-4C36A4DD5A97}">
      <dgm:prSet/>
      <dgm:spPr/>
      <dgm:t>
        <a:bodyPr/>
        <a:lstStyle/>
        <a:p>
          <a:endParaRPr lang="en-US" sz="2800"/>
        </a:p>
      </dgm:t>
    </dgm:pt>
    <dgm:pt modelId="{608B3302-DE39-5A4C-BA0F-641B557A4251}" type="sibTrans" cxnId="{DB906997-8A92-0840-B9F4-4C36A4DD5A97}">
      <dgm:prSet custT="1"/>
      <dgm:spPr/>
      <dgm:t>
        <a:bodyPr/>
        <a:lstStyle/>
        <a:p>
          <a:endParaRPr lang="en-US" sz="4800"/>
        </a:p>
      </dgm:t>
    </dgm:pt>
    <dgm:pt modelId="{F9FEFE92-2A9C-3442-BC55-A8011E41D8E8}">
      <dgm:prSet phldrT="[Text]" custT="1"/>
      <dgm:spPr/>
      <dgm:t>
        <a:bodyPr/>
        <a:lstStyle/>
        <a:p>
          <a:r>
            <a:rPr lang="en-US" sz="1050" dirty="0" smtClean="0"/>
            <a:t>Turning raw materials into finished products ready for delivery and installation</a:t>
          </a:r>
          <a:endParaRPr lang="en-US" sz="1050" dirty="0"/>
        </a:p>
      </dgm:t>
    </dgm:pt>
    <dgm:pt modelId="{F0A0197E-30C3-E947-A671-DD12CAD7B5E2}" type="parTrans" cxnId="{D16129A1-E0E9-7941-8AD2-B6383F8D2AC0}">
      <dgm:prSet/>
      <dgm:spPr/>
      <dgm:t>
        <a:bodyPr/>
        <a:lstStyle/>
        <a:p>
          <a:endParaRPr lang="en-US" sz="2800"/>
        </a:p>
      </dgm:t>
    </dgm:pt>
    <dgm:pt modelId="{B341D0E3-BD64-C149-A788-7A991D304B1F}" type="sibTrans" cxnId="{D16129A1-E0E9-7941-8AD2-B6383F8D2AC0}">
      <dgm:prSet/>
      <dgm:spPr/>
      <dgm:t>
        <a:bodyPr/>
        <a:lstStyle/>
        <a:p>
          <a:endParaRPr lang="en-US" sz="2800"/>
        </a:p>
      </dgm:t>
    </dgm:pt>
    <dgm:pt modelId="{565ECECC-1739-FB47-85D1-D8CB6BF150CD}">
      <dgm:prSet custT="1"/>
      <dgm:spPr/>
      <dgm:t>
        <a:bodyPr/>
        <a:lstStyle/>
        <a:p>
          <a:r>
            <a:rPr lang="en-US" sz="900" smtClean="0">
              <a:solidFill>
                <a:srgbClr val="0000FF"/>
              </a:solidFill>
            </a:rPr>
            <a:t>Corporate Services</a:t>
          </a:r>
          <a:endParaRPr lang="en-US" sz="900" dirty="0">
            <a:solidFill>
              <a:srgbClr val="0000FF"/>
            </a:solidFill>
          </a:endParaRPr>
        </a:p>
      </dgm:t>
    </dgm:pt>
    <dgm:pt modelId="{93A765AA-C07A-2743-8761-482FC6D48755}" type="parTrans" cxnId="{3F131056-7284-CE47-99B8-2650B72A48B6}">
      <dgm:prSet/>
      <dgm:spPr/>
      <dgm:t>
        <a:bodyPr/>
        <a:lstStyle/>
        <a:p>
          <a:endParaRPr lang="en-US" sz="2800"/>
        </a:p>
      </dgm:t>
    </dgm:pt>
    <dgm:pt modelId="{DDD4D015-E850-764F-B530-6808DEE74369}" type="sibTrans" cxnId="{3F131056-7284-CE47-99B8-2650B72A48B6}">
      <dgm:prSet custT="1"/>
      <dgm:spPr/>
      <dgm:t>
        <a:bodyPr/>
        <a:lstStyle/>
        <a:p>
          <a:endParaRPr lang="en-US" sz="4800"/>
        </a:p>
      </dgm:t>
    </dgm:pt>
    <dgm:pt modelId="{9C05637E-F94D-864A-8701-BD8BCC0AA7C2}">
      <dgm:prSet custT="1"/>
      <dgm:spPr/>
      <dgm:t>
        <a:bodyPr/>
        <a:lstStyle/>
        <a:p>
          <a:r>
            <a:rPr lang="en-US" sz="1050" dirty="0" smtClean="0"/>
            <a:t>Managing the day to day and future planning of the company</a:t>
          </a:r>
          <a:endParaRPr lang="en-US" sz="1050" dirty="0"/>
        </a:p>
      </dgm:t>
    </dgm:pt>
    <dgm:pt modelId="{5C014277-3B48-C140-825D-4D957BBEBD93}" type="parTrans" cxnId="{CC23E9FB-3AEE-A445-A745-9CA2C5274AF1}">
      <dgm:prSet/>
      <dgm:spPr/>
      <dgm:t>
        <a:bodyPr/>
        <a:lstStyle/>
        <a:p>
          <a:endParaRPr lang="en-US" sz="2800"/>
        </a:p>
      </dgm:t>
    </dgm:pt>
    <dgm:pt modelId="{EE5D0FA8-71A1-F24C-AE20-65E807593C68}" type="sibTrans" cxnId="{CC23E9FB-3AEE-A445-A745-9CA2C5274AF1}">
      <dgm:prSet/>
      <dgm:spPr/>
      <dgm:t>
        <a:bodyPr/>
        <a:lstStyle/>
        <a:p>
          <a:endParaRPr lang="en-US" sz="2800"/>
        </a:p>
      </dgm:t>
    </dgm:pt>
    <dgm:pt modelId="{727104CB-07E3-EB4E-AE14-03DC74A403DE}">
      <dgm:prSet custT="1"/>
      <dgm:spPr/>
      <dgm:t>
        <a:bodyPr/>
        <a:lstStyle/>
        <a:p>
          <a:r>
            <a:rPr lang="en-US" sz="900" smtClean="0">
              <a:solidFill>
                <a:srgbClr val="0000FF"/>
              </a:solidFill>
            </a:rPr>
            <a:t>Business Development</a:t>
          </a:r>
          <a:endParaRPr lang="en-US" sz="900" dirty="0">
            <a:solidFill>
              <a:srgbClr val="0000FF"/>
            </a:solidFill>
          </a:endParaRPr>
        </a:p>
      </dgm:t>
    </dgm:pt>
    <dgm:pt modelId="{69394D62-12CF-F841-9346-B7345E1E1724}" type="parTrans" cxnId="{9ABEB57E-374C-5448-B668-E7260EFAB567}">
      <dgm:prSet/>
      <dgm:spPr/>
      <dgm:t>
        <a:bodyPr/>
        <a:lstStyle/>
        <a:p>
          <a:endParaRPr lang="en-US"/>
        </a:p>
      </dgm:t>
    </dgm:pt>
    <dgm:pt modelId="{225A04F8-594B-8E4B-B4AA-71E1E0C492A4}" type="sibTrans" cxnId="{9ABEB57E-374C-5448-B668-E7260EFAB567}">
      <dgm:prSet/>
      <dgm:spPr/>
      <dgm:t>
        <a:bodyPr/>
        <a:lstStyle/>
        <a:p>
          <a:endParaRPr lang="en-US"/>
        </a:p>
      </dgm:t>
    </dgm:pt>
    <dgm:pt modelId="{94D4DCFD-6878-ED46-A0B1-35DB41C0DB67}">
      <dgm:prSet custT="1"/>
      <dgm:spPr/>
      <dgm:t>
        <a:bodyPr/>
        <a:lstStyle/>
        <a:p>
          <a:r>
            <a:rPr lang="en-US" sz="1050" smtClean="0">
              <a:solidFill>
                <a:schemeClr val="tx1"/>
              </a:solidFill>
            </a:rPr>
            <a:t>Creation of new business opportunities and relationships, and the management of them to achieve business success </a:t>
          </a:r>
          <a:endParaRPr lang="en-US" sz="1050" dirty="0">
            <a:solidFill>
              <a:schemeClr val="tx1"/>
            </a:solidFill>
          </a:endParaRPr>
        </a:p>
      </dgm:t>
    </dgm:pt>
    <dgm:pt modelId="{1E997E70-E75A-4C44-B7D0-5E1E78FB495D}" type="parTrans" cxnId="{BB2875A3-8527-0A42-B0ED-C4C3FBBEA336}">
      <dgm:prSet/>
      <dgm:spPr/>
      <dgm:t>
        <a:bodyPr/>
        <a:lstStyle/>
        <a:p>
          <a:endParaRPr lang="en-US"/>
        </a:p>
      </dgm:t>
    </dgm:pt>
    <dgm:pt modelId="{027399FD-FDB1-6A45-B564-4A4F38BA99B5}" type="sibTrans" cxnId="{BB2875A3-8527-0A42-B0ED-C4C3FBBEA336}">
      <dgm:prSet/>
      <dgm:spPr/>
      <dgm:t>
        <a:bodyPr/>
        <a:lstStyle/>
        <a:p>
          <a:endParaRPr lang="en-US"/>
        </a:p>
      </dgm:t>
    </dgm:pt>
    <dgm:pt modelId="{6FEC0900-7D83-FE48-AF50-9B38AFF45FF4}" type="pres">
      <dgm:prSet presAssocID="{9857C84A-6BF4-364D-A349-C27BDA24E174}" presName="Name0" presStyleCnt="0">
        <dgm:presLayoutVars>
          <dgm:chMax/>
          <dgm:chPref/>
          <dgm:dir/>
          <dgm:animLvl val="lvl"/>
        </dgm:presLayoutVars>
      </dgm:prSet>
      <dgm:spPr/>
      <dgm:t>
        <a:bodyPr/>
        <a:lstStyle/>
        <a:p>
          <a:endParaRPr lang="en-US"/>
        </a:p>
      </dgm:t>
    </dgm:pt>
    <dgm:pt modelId="{2A33CACD-62D3-BC40-9904-4E5402242C4A}" type="pres">
      <dgm:prSet presAssocID="{84DA557A-07DC-9D4F-B96F-306944888A78}" presName="composite" presStyleCnt="0"/>
      <dgm:spPr/>
      <dgm:t>
        <a:bodyPr/>
        <a:lstStyle/>
        <a:p>
          <a:endParaRPr lang="en-US"/>
        </a:p>
      </dgm:t>
    </dgm:pt>
    <dgm:pt modelId="{B179EF7A-156B-0141-B3A3-92195208C67C}" type="pres">
      <dgm:prSet presAssocID="{84DA557A-07DC-9D4F-B96F-306944888A78}" presName="Parent1" presStyleLbl="node1" presStyleIdx="0" presStyleCnt="10" custScaleX="100878">
        <dgm:presLayoutVars>
          <dgm:chMax val="1"/>
          <dgm:chPref val="1"/>
          <dgm:bulletEnabled val="1"/>
        </dgm:presLayoutVars>
      </dgm:prSet>
      <dgm:spPr/>
      <dgm:t>
        <a:bodyPr/>
        <a:lstStyle/>
        <a:p>
          <a:endParaRPr lang="en-US"/>
        </a:p>
      </dgm:t>
    </dgm:pt>
    <dgm:pt modelId="{F3DC238D-2F1E-D544-8415-0FE0FA6467B7}" type="pres">
      <dgm:prSet presAssocID="{84DA557A-07DC-9D4F-B96F-306944888A78}" presName="Childtext1" presStyleLbl="revTx" presStyleIdx="0" presStyleCnt="5">
        <dgm:presLayoutVars>
          <dgm:chMax val="0"/>
          <dgm:chPref val="0"/>
          <dgm:bulletEnabled val="1"/>
        </dgm:presLayoutVars>
      </dgm:prSet>
      <dgm:spPr/>
      <dgm:t>
        <a:bodyPr/>
        <a:lstStyle/>
        <a:p>
          <a:endParaRPr lang="en-US"/>
        </a:p>
      </dgm:t>
    </dgm:pt>
    <dgm:pt modelId="{641CDCBE-F796-FB48-9825-09F140615B6C}" type="pres">
      <dgm:prSet presAssocID="{84DA557A-07DC-9D4F-B96F-306944888A78}" presName="BalanceSpacing" presStyleCnt="0"/>
      <dgm:spPr/>
      <dgm:t>
        <a:bodyPr/>
        <a:lstStyle/>
        <a:p>
          <a:endParaRPr lang="en-US"/>
        </a:p>
      </dgm:t>
    </dgm:pt>
    <dgm:pt modelId="{9E392FA3-2D60-9B4E-8C50-8869A8E543ED}" type="pres">
      <dgm:prSet presAssocID="{84DA557A-07DC-9D4F-B96F-306944888A78}" presName="BalanceSpacing1" presStyleCnt="0"/>
      <dgm:spPr/>
      <dgm:t>
        <a:bodyPr/>
        <a:lstStyle/>
        <a:p>
          <a:endParaRPr lang="en-US"/>
        </a:p>
      </dgm:t>
    </dgm:pt>
    <dgm:pt modelId="{D3C2B1EE-6F62-0E43-A6A7-75BCE74257CF}" type="pres">
      <dgm:prSet presAssocID="{274756AB-F34F-D042-8AB7-F6895C839B0E}" presName="Accent1Text" presStyleLbl="node1" presStyleIdx="1" presStyleCnt="10"/>
      <dgm:spPr/>
      <dgm:t>
        <a:bodyPr/>
        <a:lstStyle/>
        <a:p>
          <a:endParaRPr lang="en-US"/>
        </a:p>
      </dgm:t>
    </dgm:pt>
    <dgm:pt modelId="{3883BE05-AF3E-FA4A-A46D-5D34194047B8}" type="pres">
      <dgm:prSet presAssocID="{274756AB-F34F-D042-8AB7-F6895C839B0E}" presName="spaceBetweenRectangles" presStyleCnt="0"/>
      <dgm:spPr/>
      <dgm:t>
        <a:bodyPr/>
        <a:lstStyle/>
        <a:p>
          <a:endParaRPr lang="en-US"/>
        </a:p>
      </dgm:t>
    </dgm:pt>
    <dgm:pt modelId="{B28A63C1-1BA8-4F46-81E7-B62B1E733C4E}" type="pres">
      <dgm:prSet presAssocID="{727104CB-07E3-EB4E-AE14-03DC74A403DE}" presName="composite" presStyleCnt="0"/>
      <dgm:spPr/>
      <dgm:t>
        <a:bodyPr/>
        <a:lstStyle/>
        <a:p>
          <a:endParaRPr lang="en-AU"/>
        </a:p>
      </dgm:t>
    </dgm:pt>
    <dgm:pt modelId="{84D8397C-9B9A-4543-97B7-E3D70BC2BF7B}" type="pres">
      <dgm:prSet presAssocID="{727104CB-07E3-EB4E-AE14-03DC74A403DE}" presName="Parent1" presStyleLbl="node1" presStyleIdx="2" presStyleCnt="10" custLinFactNeighborX="-12100">
        <dgm:presLayoutVars>
          <dgm:chMax val="1"/>
          <dgm:chPref val="1"/>
          <dgm:bulletEnabled val="1"/>
        </dgm:presLayoutVars>
      </dgm:prSet>
      <dgm:spPr/>
      <dgm:t>
        <a:bodyPr/>
        <a:lstStyle/>
        <a:p>
          <a:endParaRPr lang="en-US"/>
        </a:p>
      </dgm:t>
    </dgm:pt>
    <dgm:pt modelId="{0D56D63A-7551-D14C-BF66-C842C89A922C}" type="pres">
      <dgm:prSet presAssocID="{727104CB-07E3-EB4E-AE14-03DC74A403DE}" presName="Childtext1" presStyleLbl="revTx" presStyleIdx="1" presStyleCnt="5" custScaleX="137935" custLinFactNeighborX="-27468" custLinFactNeighborY="-1595">
        <dgm:presLayoutVars>
          <dgm:chMax val="0"/>
          <dgm:chPref val="0"/>
          <dgm:bulletEnabled val="1"/>
        </dgm:presLayoutVars>
      </dgm:prSet>
      <dgm:spPr/>
      <dgm:t>
        <a:bodyPr/>
        <a:lstStyle/>
        <a:p>
          <a:endParaRPr lang="en-US"/>
        </a:p>
      </dgm:t>
    </dgm:pt>
    <dgm:pt modelId="{F58119D5-CDC3-C64F-B5A5-443E5BE3B532}" type="pres">
      <dgm:prSet presAssocID="{727104CB-07E3-EB4E-AE14-03DC74A403DE}" presName="BalanceSpacing" presStyleCnt="0"/>
      <dgm:spPr/>
      <dgm:t>
        <a:bodyPr/>
        <a:lstStyle/>
        <a:p>
          <a:endParaRPr lang="en-AU"/>
        </a:p>
      </dgm:t>
    </dgm:pt>
    <dgm:pt modelId="{C3899E89-7AF4-EB43-A19C-07E634450E02}" type="pres">
      <dgm:prSet presAssocID="{727104CB-07E3-EB4E-AE14-03DC74A403DE}" presName="BalanceSpacing1" presStyleCnt="0"/>
      <dgm:spPr/>
      <dgm:t>
        <a:bodyPr/>
        <a:lstStyle/>
        <a:p>
          <a:endParaRPr lang="en-AU"/>
        </a:p>
      </dgm:t>
    </dgm:pt>
    <dgm:pt modelId="{4609EE23-48C4-FC47-A145-B45B6D01C9FB}" type="pres">
      <dgm:prSet presAssocID="{225A04F8-594B-8E4B-B4AA-71E1E0C492A4}" presName="Accent1Text" presStyleLbl="node1" presStyleIdx="3" presStyleCnt="10" custLinFactNeighborX="-12100"/>
      <dgm:spPr/>
      <dgm:t>
        <a:bodyPr/>
        <a:lstStyle/>
        <a:p>
          <a:endParaRPr lang="en-AU"/>
        </a:p>
      </dgm:t>
    </dgm:pt>
    <dgm:pt modelId="{CA0DA8A1-B4B9-5143-8DA4-D99500DFC35F}" type="pres">
      <dgm:prSet presAssocID="{225A04F8-594B-8E4B-B4AA-71E1E0C492A4}" presName="spaceBetweenRectangles" presStyleCnt="0"/>
      <dgm:spPr/>
      <dgm:t>
        <a:bodyPr/>
        <a:lstStyle/>
        <a:p>
          <a:endParaRPr lang="en-AU"/>
        </a:p>
      </dgm:t>
    </dgm:pt>
    <dgm:pt modelId="{B32CC495-63F6-554B-BBDD-51D3C08437B8}" type="pres">
      <dgm:prSet presAssocID="{F03E5D97-0872-BF4F-8E32-ECE4061A8F49}" presName="composite" presStyleCnt="0"/>
      <dgm:spPr/>
      <dgm:t>
        <a:bodyPr/>
        <a:lstStyle/>
        <a:p>
          <a:endParaRPr lang="en-US"/>
        </a:p>
      </dgm:t>
    </dgm:pt>
    <dgm:pt modelId="{757B153C-5348-3E4F-B297-A8F19861B3AA}" type="pres">
      <dgm:prSet presAssocID="{F03E5D97-0872-BF4F-8E32-ECE4061A8F49}" presName="Parent1" presStyleLbl="node1" presStyleIdx="4" presStyleCnt="10" custLinFactNeighborX="10550">
        <dgm:presLayoutVars>
          <dgm:chMax val="1"/>
          <dgm:chPref val="1"/>
          <dgm:bulletEnabled val="1"/>
        </dgm:presLayoutVars>
      </dgm:prSet>
      <dgm:spPr/>
      <dgm:t>
        <a:bodyPr/>
        <a:lstStyle/>
        <a:p>
          <a:endParaRPr lang="en-US"/>
        </a:p>
      </dgm:t>
    </dgm:pt>
    <dgm:pt modelId="{0D7C981D-6946-EB42-9373-8BEFD2D48E0C}" type="pres">
      <dgm:prSet presAssocID="{F03E5D97-0872-BF4F-8E32-ECE4061A8F49}" presName="Childtext1" presStyleLbl="revTx" presStyleIdx="2" presStyleCnt="5" custScaleX="135548" custLinFactNeighborX="24738" custLinFactNeighborY="1939">
        <dgm:presLayoutVars>
          <dgm:chMax val="0"/>
          <dgm:chPref val="0"/>
          <dgm:bulletEnabled val="1"/>
        </dgm:presLayoutVars>
      </dgm:prSet>
      <dgm:spPr/>
      <dgm:t>
        <a:bodyPr/>
        <a:lstStyle/>
        <a:p>
          <a:endParaRPr lang="en-US"/>
        </a:p>
      </dgm:t>
    </dgm:pt>
    <dgm:pt modelId="{DA6531CA-3631-CB4B-90D4-8F11F80DB35B}" type="pres">
      <dgm:prSet presAssocID="{F03E5D97-0872-BF4F-8E32-ECE4061A8F49}" presName="BalanceSpacing" presStyleCnt="0"/>
      <dgm:spPr/>
      <dgm:t>
        <a:bodyPr/>
        <a:lstStyle/>
        <a:p>
          <a:endParaRPr lang="en-US"/>
        </a:p>
      </dgm:t>
    </dgm:pt>
    <dgm:pt modelId="{A6485A7D-E97A-614D-9CAB-FFE386D8F79F}" type="pres">
      <dgm:prSet presAssocID="{F03E5D97-0872-BF4F-8E32-ECE4061A8F49}" presName="BalanceSpacing1" presStyleCnt="0"/>
      <dgm:spPr/>
      <dgm:t>
        <a:bodyPr/>
        <a:lstStyle/>
        <a:p>
          <a:endParaRPr lang="en-US"/>
        </a:p>
      </dgm:t>
    </dgm:pt>
    <dgm:pt modelId="{5F5F988F-01A6-394D-969A-B64B8334B1ED}" type="pres">
      <dgm:prSet presAssocID="{69B3E2DE-17FF-EE42-99A0-A005EB01B362}" presName="Accent1Text" presStyleLbl="node1" presStyleIdx="5" presStyleCnt="10" custLinFactNeighborX="11650"/>
      <dgm:spPr/>
      <dgm:t>
        <a:bodyPr/>
        <a:lstStyle/>
        <a:p>
          <a:endParaRPr lang="en-US"/>
        </a:p>
      </dgm:t>
    </dgm:pt>
    <dgm:pt modelId="{09E6CCE7-0201-1E4F-B791-5F8525618D2C}" type="pres">
      <dgm:prSet presAssocID="{69B3E2DE-17FF-EE42-99A0-A005EB01B362}" presName="spaceBetweenRectangles" presStyleCnt="0"/>
      <dgm:spPr/>
      <dgm:t>
        <a:bodyPr/>
        <a:lstStyle/>
        <a:p>
          <a:endParaRPr lang="en-US"/>
        </a:p>
      </dgm:t>
    </dgm:pt>
    <dgm:pt modelId="{E481EA61-44E7-184A-9392-DAA6D1798E96}" type="pres">
      <dgm:prSet presAssocID="{2DE1AB5E-02F1-374C-B812-3F8757591F3E}" presName="composite" presStyleCnt="0"/>
      <dgm:spPr/>
      <dgm:t>
        <a:bodyPr/>
        <a:lstStyle/>
        <a:p>
          <a:endParaRPr lang="en-US"/>
        </a:p>
      </dgm:t>
    </dgm:pt>
    <dgm:pt modelId="{44B8B7E1-8DC2-8A4A-9FE1-67B853A431B5}" type="pres">
      <dgm:prSet presAssocID="{2DE1AB5E-02F1-374C-B812-3F8757591F3E}" presName="Parent1" presStyleLbl="node1" presStyleIdx="6" presStyleCnt="10">
        <dgm:presLayoutVars>
          <dgm:chMax val="1"/>
          <dgm:chPref val="1"/>
          <dgm:bulletEnabled val="1"/>
        </dgm:presLayoutVars>
      </dgm:prSet>
      <dgm:spPr/>
      <dgm:t>
        <a:bodyPr/>
        <a:lstStyle/>
        <a:p>
          <a:endParaRPr lang="en-US"/>
        </a:p>
      </dgm:t>
    </dgm:pt>
    <dgm:pt modelId="{BB4A8094-8C88-DB4C-AEFF-0D6009845409}" type="pres">
      <dgm:prSet presAssocID="{2DE1AB5E-02F1-374C-B812-3F8757591F3E}" presName="Childtext1" presStyleLbl="revTx" presStyleIdx="3" presStyleCnt="5">
        <dgm:presLayoutVars>
          <dgm:chMax val="0"/>
          <dgm:chPref val="0"/>
          <dgm:bulletEnabled val="1"/>
        </dgm:presLayoutVars>
      </dgm:prSet>
      <dgm:spPr/>
      <dgm:t>
        <a:bodyPr/>
        <a:lstStyle/>
        <a:p>
          <a:endParaRPr lang="en-US"/>
        </a:p>
      </dgm:t>
    </dgm:pt>
    <dgm:pt modelId="{CC84CD68-A33C-884C-B88D-2F2C0A87BF2B}" type="pres">
      <dgm:prSet presAssocID="{2DE1AB5E-02F1-374C-B812-3F8757591F3E}" presName="BalanceSpacing" presStyleCnt="0"/>
      <dgm:spPr/>
      <dgm:t>
        <a:bodyPr/>
        <a:lstStyle/>
        <a:p>
          <a:endParaRPr lang="en-US"/>
        </a:p>
      </dgm:t>
    </dgm:pt>
    <dgm:pt modelId="{DAE29352-AC6C-944A-BB0B-9B09FFA61065}" type="pres">
      <dgm:prSet presAssocID="{2DE1AB5E-02F1-374C-B812-3F8757591F3E}" presName="BalanceSpacing1" presStyleCnt="0"/>
      <dgm:spPr/>
      <dgm:t>
        <a:bodyPr/>
        <a:lstStyle/>
        <a:p>
          <a:endParaRPr lang="en-US"/>
        </a:p>
      </dgm:t>
    </dgm:pt>
    <dgm:pt modelId="{49498762-F9B5-894D-9B6A-24776911F671}" type="pres">
      <dgm:prSet presAssocID="{608B3302-DE39-5A4C-BA0F-641B557A4251}" presName="Accent1Text" presStyleLbl="node1" presStyleIdx="7" presStyleCnt="10"/>
      <dgm:spPr/>
      <dgm:t>
        <a:bodyPr/>
        <a:lstStyle/>
        <a:p>
          <a:endParaRPr lang="en-US"/>
        </a:p>
      </dgm:t>
    </dgm:pt>
    <dgm:pt modelId="{F3572A7B-973C-A04B-B3C1-1F153AB2FBE5}" type="pres">
      <dgm:prSet presAssocID="{608B3302-DE39-5A4C-BA0F-641B557A4251}" presName="spaceBetweenRectangles" presStyleCnt="0"/>
      <dgm:spPr/>
      <dgm:t>
        <a:bodyPr/>
        <a:lstStyle/>
        <a:p>
          <a:endParaRPr lang="en-US"/>
        </a:p>
      </dgm:t>
    </dgm:pt>
    <dgm:pt modelId="{4BA30DF7-7741-4644-8968-057D2FA22A17}" type="pres">
      <dgm:prSet presAssocID="{565ECECC-1739-FB47-85D1-D8CB6BF150CD}" presName="composite" presStyleCnt="0"/>
      <dgm:spPr/>
      <dgm:t>
        <a:bodyPr/>
        <a:lstStyle/>
        <a:p>
          <a:endParaRPr lang="en-US"/>
        </a:p>
      </dgm:t>
    </dgm:pt>
    <dgm:pt modelId="{668F8FF8-2365-8A47-886A-87CD2654F5D0}" type="pres">
      <dgm:prSet presAssocID="{565ECECC-1739-FB47-85D1-D8CB6BF150CD}" presName="Parent1" presStyleLbl="node1" presStyleIdx="8" presStyleCnt="10">
        <dgm:presLayoutVars>
          <dgm:chMax val="1"/>
          <dgm:chPref val="1"/>
          <dgm:bulletEnabled val="1"/>
        </dgm:presLayoutVars>
      </dgm:prSet>
      <dgm:spPr/>
      <dgm:t>
        <a:bodyPr/>
        <a:lstStyle/>
        <a:p>
          <a:endParaRPr lang="en-US"/>
        </a:p>
      </dgm:t>
    </dgm:pt>
    <dgm:pt modelId="{400CEE69-8A46-AA41-ADAF-49FD2D8B4990}" type="pres">
      <dgm:prSet presAssocID="{565ECECC-1739-FB47-85D1-D8CB6BF150CD}" presName="Childtext1" presStyleLbl="revTx" presStyleIdx="4" presStyleCnt="5">
        <dgm:presLayoutVars>
          <dgm:chMax val="0"/>
          <dgm:chPref val="0"/>
          <dgm:bulletEnabled val="1"/>
        </dgm:presLayoutVars>
      </dgm:prSet>
      <dgm:spPr/>
      <dgm:t>
        <a:bodyPr/>
        <a:lstStyle/>
        <a:p>
          <a:endParaRPr lang="en-US"/>
        </a:p>
      </dgm:t>
    </dgm:pt>
    <dgm:pt modelId="{95ED98FB-AC1B-5C4A-9DDC-2D2615A669CC}" type="pres">
      <dgm:prSet presAssocID="{565ECECC-1739-FB47-85D1-D8CB6BF150CD}" presName="BalanceSpacing" presStyleCnt="0"/>
      <dgm:spPr/>
      <dgm:t>
        <a:bodyPr/>
        <a:lstStyle/>
        <a:p>
          <a:endParaRPr lang="en-US"/>
        </a:p>
      </dgm:t>
    </dgm:pt>
    <dgm:pt modelId="{F0B9C21D-0E5B-F24D-A7F0-32F90AB58907}" type="pres">
      <dgm:prSet presAssocID="{565ECECC-1739-FB47-85D1-D8CB6BF150CD}" presName="BalanceSpacing1" presStyleCnt="0"/>
      <dgm:spPr/>
      <dgm:t>
        <a:bodyPr/>
        <a:lstStyle/>
        <a:p>
          <a:endParaRPr lang="en-US"/>
        </a:p>
      </dgm:t>
    </dgm:pt>
    <dgm:pt modelId="{09A869AD-F2BF-8B4E-A5F6-018469BBE445}" type="pres">
      <dgm:prSet presAssocID="{DDD4D015-E850-764F-B530-6808DEE74369}" presName="Accent1Text" presStyleLbl="node1" presStyleIdx="9" presStyleCnt="10"/>
      <dgm:spPr/>
      <dgm:t>
        <a:bodyPr/>
        <a:lstStyle/>
        <a:p>
          <a:endParaRPr lang="en-US"/>
        </a:p>
      </dgm:t>
    </dgm:pt>
  </dgm:ptLst>
  <dgm:cxnLst>
    <dgm:cxn modelId="{A0793741-6BEC-5344-9F71-63E6BF25961F}" srcId="{9857C84A-6BF4-364D-A349-C27BDA24E174}" destId="{F03E5D97-0872-BF4F-8E32-ECE4061A8F49}" srcOrd="2" destOrd="0" parTransId="{0BC159F7-E0C9-C94B-966C-B7500F330607}" sibTransId="{69B3E2DE-17FF-EE42-99A0-A005EB01B362}"/>
    <dgm:cxn modelId="{2B1AD965-019E-4644-98F1-45603DE07E38}" type="presOf" srcId="{9C05637E-F94D-864A-8701-BD8BCC0AA7C2}" destId="{400CEE69-8A46-AA41-ADAF-49FD2D8B4990}" srcOrd="0" destOrd="0" presId="urn:microsoft.com/office/officeart/2008/layout/AlternatingHexagons"/>
    <dgm:cxn modelId="{85841551-016E-40C6-ADD0-0046E5B7CDEE}" type="presOf" srcId="{274756AB-F34F-D042-8AB7-F6895C839B0E}" destId="{D3C2B1EE-6F62-0E43-A6A7-75BCE74257CF}" srcOrd="0" destOrd="0" presId="urn:microsoft.com/office/officeart/2008/layout/AlternatingHexagons"/>
    <dgm:cxn modelId="{784D5560-4752-43DE-9A43-AFEED5A88631}" type="presOf" srcId="{225A04F8-594B-8E4B-B4AA-71E1E0C492A4}" destId="{4609EE23-48C4-FC47-A145-B45B6D01C9FB}" srcOrd="0" destOrd="0" presId="urn:microsoft.com/office/officeart/2008/layout/AlternatingHexagons"/>
    <dgm:cxn modelId="{FA274492-9816-499F-9161-0D8399706043}" type="presOf" srcId="{2DE1AB5E-02F1-374C-B812-3F8757591F3E}" destId="{44B8B7E1-8DC2-8A4A-9FE1-67B853A431B5}" srcOrd="0" destOrd="0" presId="urn:microsoft.com/office/officeart/2008/layout/AlternatingHexagons"/>
    <dgm:cxn modelId="{3F131056-7284-CE47-99B8-2650B72A48B6}" srcId="{9857C84A-6BF4-364D-A349-C27BDA24E174}" destId="{565ECECC-1739-FB47-85D1-D8CB6BF150CD}" srcOrd="4" destOrd="0" parTransId="{93A765AA-C07A-2743-8761-482FC6D48755}" sibTransId="{DDD4D015-E850-764F-B530-6808DEE74369}"/>
    <dgm:cxn modelId="{B8EBB5ED-A07B-4577-A678-CC60A6EDCBDC}" type="presOf" srcId="{9857C84A-6BF4-364D-A349-C27BDA24E174}" destId="{6FEC0900-7D83-FE48-AF50-9B38AFF45FF4}" srcOrd="0" destOrd="0" presId="urn:microsoft.com/office/officeart/2008/layout/AlternatingHexagons"/>
    <dgm:cxn modelId="{D8DACD1D-208A-42CC-98F4-C7FD6285E901}" type="presOf" srcId="{F03E5D97-0872-BF4F-8E32-ECE4061A8F49}" destId="{757B153C-5348-3E4F-B297-A8F19861B3AA}" srcOrd="0" destOrd="0" presId="urn:microsoft.com/office/officeart/2008/layout/AlternatingHexagons"/>
    <dgm:cxn modelId="{9ABEB57E-374C-5448-B668-E7260EFAB567}" srcId="{9857C84A-6BF4-364D-A349-C27BDA24E174}" destId="{727104CB-07E3-EB4E-AE14-03DC74A403DE}" srcOrd="1" destOrd="0" parTransId="{69394D62-12CF-F841-9346-B7345E1E1724}" sibTransId="{225A04F8-594B-8E4B-B4AA-71E1E0C492A4}"/>
    <dgm:cxn modelId="{379EC32A-49A5-474B-B194-1C5D48D141F2}" type="presOf" srcId="{84DA557A-07DC-9D4F-B96F-306944888A78}" destId="{B179EF7A-156B-0141-B3A3-92195208C67C}" srcOrd="0" destOrd="0" presId="urn:microsoft.com/office/officeart/2008/layout/AlternatingHexagons"/>
    <dgm:cxn modelId="{6D2624CE-E8A7-4267-965D-35BB32B0940E}" type="presOf" srcId="{69B3E2DE-17FF-EE42-99A0-A005EB01B362}" destId="{5F5F988F-01A6-394D-969A-B64B8334B1ED}" srcOrd="0" destOrd="0" presId="urn:microsoft.com/office/officeart/2008/layout/AlternatingHexagons"/>
    <dgm:cxn modelId="{35879D5E-C3B4-468F-91E6-64B8C61BD9EE}" type="presOf" srcId="{608B3302-DE39-5A4C-BA0F-641B557A4251}" destId="{49498762-F9B5-894D-9B6A-24776911F671}" srcOrd="0" destOrd="0" presId="urn:microsoft.com/office/officeart/2008/layout/AlternatingHexagons"/>
    <dgm:cxn modelId="{F429E9E7-D178-4FF8-945D-948C7F2264BE}" type="presOf" srcId="{3CF73F4A-6ADD-CC42-B741-755DFD8C51FA}" destId="{0D7C981D-6946-EB42-9373-8BEFD2D48E0C}" srcOrd="0" destOrd="0" presId="urn:microsoft.com/office/officeart/2008/layout/AlternatingHexagons"/>
    <dgm:cxn modelId="{B4C72C19-FDEF-B54F-8BE4-C5631A41854F}" srcId="{F03E5D97-0872-BF4F-8E32-ECE4061A8F49}" destId="{3CF73F4A-6ADD-CC42-B741-755DFD8C51FA}" srcOrd="0" destOrd="0" parTransId="{14AE8E61-FE3D-2F4C-9AD3-FEA8449F1703}" sibTransId="{F4515FED-EDEA-3C46-A044-2B9D348A4FF6}"/>
    <dgm:cxn modelId="{02B028E2-F387-4AFD-B1E1-9D461984E485}" type="presOf" srcId="{87EECF50-B1B5-0A4E-97DA-C10FAAE78636}" destId="{F3DC238D-2F1E-D544-8415-0FE0FA6467B7}" srcOrd="0" destOrd="0" presId="urn:microsoft.com/office/officeart/2008/layout/AlternatingHexagons"/>
    <dgm:cxn modelId="{C16BAC11-E4B0-46BC-86EB-69AB494A221E}" type="presOf" srcId="{565ECECC-1739-FB47-85D1-D8CB6BF150CD}" destId="{668F8FF8-2365-8A47-886A-87CD2654F5D0}" srcOrd="0" destOrd="0" presId="urn:microsoft.com/office/officeart/2008/layout/AlternatingHexagons"/>
    <dgm:cxn modelId="{BB2875A3-8527-0A42-B0ED-C4C3FBBEA336}" srcId="{727104CB-07E3-EB4E-AE14-03DC74A403DE}" destId="{94D4DCFD-6878-ED46-A0B1-35DB41C0DB67}" srcOrd="0" destOrd="0" parTransId="{1E997E70-E75A-4C44-B7D0-5E1E78FB495D}" sibTransId="{027399FD-FDB1-6A45-B564-4A4F38BA99B5}"/>
    <dgm:cxn modelId="{DB906997-8A92-0840-B9F4-4C36A4DD5A97}" srcId="{9857C84A-6BF4-364D-A349-C27BDA24E174}" destId="{2DE1AB5E-02F1-374C-B812-3F8757591F3E}" srcOrd="3" destOrd="0" parTransId="{E7738F88-11AE-9C4F-8FC8-D75B5220C658}" sibTransId="{608B3302-DE39-5A4C-BA0F-641B557A4251}"/>
    <dgm:cxn modelId="{F234D1A1-1532-7846-ADCD-7B7F066BDED4}" srcId="{9857C84A-6BF4-364D-A349-C27BDA24E174}" destId="{84DA557A-07DC-9D4F-B96F-306944888A78}" srcOrd="0" destOrd="0" parTransId="{A199AB7B-BA00-774B-A020-5D39ED92C169}" sibTransId="{274756AB-F34F-D042-8AB7-F6895C839B0E}"/>
    <dgm:cxn modelId="{1B7D96B6-734C-48DF-9572-B32F126E17F9}" type="presOf" srcId="{F9FEFE92-2A9C-3442-BC55-A8011E41D8E8}" destId="{BB4A8094-8C88-DB4C-AEFF-0D6009845409}" srcOrd="0" destOrd="0" presId="urn:microsoft.com/office/officeart/2008/layout/AlternatingHexagons"/>
    <dgm:cxn modelId="{CC23E9FB-3AEE-A445-A745-9CA2C5274AF1}" srcId="{565ECECC-1739-FB47-85D1-D8CB6BF150CD}" destId="{9C05637E-F94D-864A-8701-BD8BCC0AA7C2}" srcOrd="0" destOrd="0" parTransId="{5C014277-3B48-C140-825D-4D957BBEBD93}" sibTransId="{EE5D0FA8-71A1-F24C-AE20-65E807593C68}"/>
    <dgm:cxn modelId="{39917676-90D6-4C03-9005-362B327B0BB5}" type="presOf" srcId="{DDD4D015-E850-764F-B530-6808DEE74369}" destId="{09A869AD-F2BF-8B4E-A5F6-018469BBE445}" srcOrd="0" destOrd="0" presId="urn:microsoft.com/office/officeart/2008/layout/AlternatingHexagons"/>
    <dgm:cxn modelId="{3EAFBDA8-0989-4AAE-8BC7-D87F4F08B809}" type="presOf" srcId="{727104CB-07E3-EB4E-AE14-03DC74A403DE}" destId="{84D8397C-9B9A-4543-97B7-E3D70BC2BF7B}" srcOrd="0" destOrd="0" presId="urn:microsoft.com/office/officeart/2008/layout/AlternatingHexagons"/>
    <dgm:cxn modelId="{BDCD7002-DDD5-4012-9FC9-FD00271C65E8}" type="presOf" srcId="{94D4DCFD-6878-ED46-A0B1-35DB41C0DB67}" destId="{0D56D63A-7551-D14C-BF66-C842C89A922C}" srcOrd="0" destOrd="0" presId="urn:microsoft.com/office/officeart/2008/layout/AlternatingHexagons"/>
    <dgm:cxn modelId="{D16129A1-E0E9-7941-8AD2-B6383F8D2AC0}" srcId="{2DE1AB5E-02F1-374C-B812-3F8757591F3E}" destId="{F9FEFE92-2A9C-3442-BC55-A8011E41D8E8}" srcOrd="0" destOrd="0" parTransId="{F0A0197E-30C3-E947-A671-DD12CAD7B5E2}" sibTransId="{B341D0E3-BD64-C149-A788-7A991D304B1F}"/>
    <dgm:cxn modelId="{9EFC8532-0A6F-B54D-B909-082373570A42}" srcId="{84DA557A-07DC-9D4F-B96F-306944888A78}" destId="{87EECF50-B1B5-0A4E-97DA-C10FAAE78636}" srcOrd="0" destOrd="0" parTransId="{282A025C-973C-4E42-AB82-66BEC765BD38}" sibTransId="{5B61224F-2BF0-894E-A875-70DB994F18CA}"/>
    <dgm:cxn modelId="{826395A8-7514-4645-AD0D-EDDB09469816}" type="presParOf" srcId="{6FEC0900-7D83-FE48-AF50-9B38AFF45FF4}" destId="{2A33CACD-62D3-BC40-9904-4E5402242C4A}" srcOrd="0" destOrd="0" presId="urn:microsoft.com/office/officeart/2008/layout/AlternatingHexagons"/>
    <dgm:cxn modelId="{E68BC4EA-309C-4F33-A1E6-F878A72C958A}" type="presParOf" srcId="{2A33CACD-62D3-BC40-9904-4E5402242C4A}" destId="{B179EF7A-156B-0141-B3A3-92195208C67C}" srcOrd="0" destOrd="0" presId="urn:microsoft.com/office/officeart/2008/layout/AlternatingHexagons"/>
    <dgm:cxn modelId="{D6F8DEE9-996E-4683-B408-F47C865C81CC}" type="presParOf" srcId="{2A33CACD-62D3-BC40-9904-4E5402242C4A}" destId="{F3DC238D-2F1E-D544-8415-0FE0FA6467B7}" srcOrd="1" destOrd="0" presId="urn:microsoft.com/office/officeart/2008/layout/AlternatingHexagons"/>
    <dgm:cxn modelId="{83109B9F-9C4F-4460-9C11-C3FF5B8A5914}" type="presParOf" srcId="{2A33CACD-62D3-BC40-9904-4E5402242C4A}" destId="{641CDCBE-F796-FB48-9825-09F140615B6C}" srcOrd="2" destOrd="0" presId="urn:microsoft.com/office/officeart/2008/layout/AlternatingHexagons"/>
    <dgm:cxn modelId="{1C9D537A-5EB1-46DF-A967-B9FF5EB8D641}" type="presParOf" srcId="{2A33CACD-62D3-BC40-9904-4E5402242C4A}" destId="{9E392FA3-2D60-9B4E-8C50-8869A8E543ED}" srcOrd="3" destOrd="0" presId="urn:microsoft.com/office/officeart/2008/layout/AlternatingHexagons"/>
    <dgm:cxn modelId="{ED442A74-51FC-4E4C-9DA1-CFBA6462BCEA}" type="presParOf" srcId="{2A33CACD-62D3-BC40-9904-4E5402242C4A}" destId="{D3C2B1EE-6F62-0E43-A6A7-75BCE74257CF}" srcOrd="4" destOrd="0" presId="urn:microsoft.com/office/officeart/2008/layout/AlternatingHexagons"/>
    <dgm:cxn modelId="{1863E301-2707-4DDD-8410-BEAC1CE9A670}" type="presParOf" srcId="{6FEC0900-7D83-FE48-AF50-9B38AFF45FF4}" destId="{3883BE05-AF3E-FA4A-A46D-5D34194047B8}" srcOrd="1" destOrd="0" presId="urn:microsoft.com/office/officeart/2008/layout/AlternatingHexagons"/>
    <dgm:cxn modelId="{70B1F00D-2B43-42FA-BE95-18AD9F6C9B2A}" type="presParOf" srcId="{6FEC0900-7D83-FE48-AF50-9B38AFF45FF4}" destId="{B28A63C1-1BA8-4F46-81E7-B62B1E733C4E}" srcOrd="2" destOrd="0" presId="urn:microsoft.com/office/officeart/2008/layout/AlternatingHexagons"/>
    <dgm:cxn modelId="{ECEF5F9A-53E9-43D7-A5C0-C18F2A0BBDA4}" type="presParOf" srcId="{B28A63C1-1BA8-4F46-81E7-B62B1E733C4E}" destId="{84D8397C-9B9A-4543-97B7-E3D70BC2BF7B}" srcOrd="0" destOrd="0" presId="urn:microsoft.com/office/officeart/2008/layout/AlternatingHexagons"/>
    <dgm:cxn modelId="{9183B70E-C6D6-47EF-8AD5-43E3FC115A6C}" type="presParOf" srcId="{B28A63C1-1BA8-4F46-81E7-B62B1E733C4E}" destId="{0D56D63A-7551-D14C-BF66-C842C89A922C}" srcOrd="1" destOrd="0" presId="urn:microsoft.com/office/officeart/2008/layout/AlternatingHexagons"/>
    <dgm:cxn modelId="{D9574F6F-DD49-4547-B6FA-48ADDB428643}" type="presParOf" srcId="{B28A63C1-1BA8-4F46-81E7-B62B1E733C4E}" destId="{F58119D5-CDC3-C64F-B5A5-443E5BE3B532}" srcOrd="2" destOrd="0" presId="urn:microsoft.com/office/officeart/2008/layout/AlternatingHexagons"/>
    <dgm:cxn modelId="{D3B720E5-4232-4229-AE5F-C70DC0BA3DD6}" type="presParOf" srcId="{B28A63C1-1BA8-4F46-81E7-B62B1E733C4E}" destId="{C3899E89-7AF4-EB43-A19C-07E634450E02}" srcOrd="3" destOrd="0" presId="urn:microsoft.com/office/officeart/2008/layout/AlternatingHexagons"/>
    <dgm:cxn modelId="{7386BA20-4F56-4B9C-B44A-A678821FA34A}" type="presParOf" srcId="{B28A63C1-1BA8-4F46-81E7-B62B1E733C4E}" destId="{4609EE23-48C4-FC47-A145-B45B6D01C9FB}" srcOrd="4" destOrd="0" presId="urn:microsoft.com/office/officeart/2008/layout/AlternatingHexagons"/>
    <dgm:cxn modelId="{23F87D68-599D-448C-AB82-DEE5DB01E09F}" type="presParOf" srcId="{6FEC0900-7D83-FE48-AF50-9B38AFF45FF4}" destId="{CA0DA8A1-B4B9-5143-8DA4-D99500DFC35F}" srcOrd="3" destOrd="0" presId="urn:microsoft.com/office/officeart/2008/layout/AlternatingHexagons"/>
    <dgm:cxn modelId="{2C6A9546-F912-494B-8F5B-477369ED3134}" type="presParOf" srcId="{6FEC0900-7D83-FE48-AF50-9B38AFF45FF4}" destId="{B32CC495-63F6-554B-BBDD-51D3C08437B8}" srcOrd="4" destOrd="0" presId="urn:microsoft.com/office/officeart/2008/layout/AlternatingHexagons"/>
    <dgm:cxn modelId="{D36F5228-ED7A-491D-96DA-D04AF18E0930}" type="presParOf" srcId="{B32CC495-63F6-554B-BBDD-51D3C08437B8}" destId="{757B153C-5348-3E4F-B297-A8F19861B3AA}" srcOrd="0" destOrd="0" presId="urn:microsoft.com/office/officeart/2008/layout/AlternatingHexagons"/>
    <dgm:cxn modelId="{E0C27D54-36A8-4B95-A082-253E2DBCC09F}" type="presParOf" srcId="{B32CC495-63F6-554B-BBDD-51D3C08437B8}" destId="{0D7C981D-6946-EB42-9373-8BEFD2D48E0C}" srcOrd="1" destOrd="0" presId="urn:microsoft.com/office/officeart/2008/layout/AlternatingHexagons"/>
    <dgm:cxn modelId="{AA06F667-D735-4F54-880A-2FE6389753D7}" type="presParOf" srcId="{B32CC495-63F6-554B-BBDD-51D3C08437B8}" destId="{DA6531CA-3631-CB4B-90D4-8F11F80DB35B}" srcOrd="2" destOrd="0" presId="urn:microsoft.com/office/officeart/2008/layout/AlternatingHexagons"/>
    <dgm:cxn modelId="{2EBC34E5-09DD-4265-A29F-D2FC96B71B86}" type="presParOf" srcId="{B32CC495-63F6-554B-BBDD-51D3C08437B8}" destId="{A6485A7D-E97A-614D-9CAB-FFE386D8F79F}" srcOrd="3" destOrd="0" presId="urn:microsoft.com/office/officeart/2008/layout/AlternatingHexagons"/>
    <dgm:cxn modelId="{AF9D75F2-AB1D-4F62-8AF8-D31BEA3CD3E8}" type="presParOf" srcId="{B32CC495-63F6-554B-BBDD-51D3C08437B8}" destId="{5F5F988F-01A6-394D-969A-B64B8334B1ED}" srcOrd="4" destOrd="0" presId="urn:microsoft.com/office/officeart/2008/layout/AlternatingHexagons"/>
    <dgm:cxn modelId="{CF6DDE38-122D-47C0-87D9-A4E8FA853EBF}" type="presParOf" srcId="{6FEC0900-7D83-FE48-AF50-9B38AFF45FF4}" destId="{09E6CCE7-0201-1E4F-B791-5F8525618D2C}" srcOrd="5" destOrd="0" presId="urn:microsoft.com/office/officeart/2008/layout/AlternatingHexagons"/>
    <dgm:cxn modelId="{CCB86010-EEEA-40F3-BFED-CFA66F1078EF}" type="presParOf" srcId="{6FEC0900-7D83-FE48-AF50-9B38AFF45FF4}" destId="{E481EA61-44E7-184A-9392-DAA6D1798E96}" srcOrd="6" destOrd="0" presId="urn:microsoft.com/office/officeart/2008/layout/AlternatingHexagons"/>
    <dgm:cxn modelId="{307FCD56-DDA2-4E6C-ADE8-ED404DC759C5}" type="presParOf" srcId="{E481EA61-44E7-184A-9392-DAA6D1798E96}" destId="{44B8B7E1-8DC2-8A4A-9FE1-67B853A431B5}" srcOrd="0" destOrd="0" presId="urn:microsoft.com/office/officeart/2008/layout/AlternatingHexagons"/>
    <dgm:cxn modelId="{686100D5-57E3-4C66-95E1-AC7758A81182}" type="presParOf" srcId="{E481EA61-44E7-184A-9392-DAA6D1798E96}" destId="{BB4A8094-8C88-DB4C-AEFF-0D6009845409}" srcOrd="1" destOrd="0" presId="urn:microsoft.com/office/officeart/2008/layout/AlternatingHexagons"/>
    <dgm:cxn modelId="{BBC08E75-0E6B-479A-919B-DF4A0F7BEFF6}" type="presParOf" srcId="{E481EA61-44E7-184A-9392-DAA6D1798E96}" destId="{CC84CD68-A33C-884C-B88D-2F2C0A87BF2B}" srcOrd="2" destOrd="0" presId="urn:microsoft.com/office/officeart/2008/layout/AlternatingHexagons"/>
    <dgm:cxn modelId="{F93EF887-37C2-4295-8BA7-B981FADA7E09}" type="presParOf" srcId="{E481EA61-44E7-184A-9392-DAA6D1798E96}" destId="{DAE29352-AC6C-944A-BB0B-9B09FFA61065}" srcOrd="3" destOrd="0" presId="urn:microsoft.com/office/officeart/2008/layout/AlternatingHexagons"/>
    <dgm:cxn modelId="{1891DCE8-F2F9-4E93-941A-388EBDD815B9}" type="presParOf" srcId="{E481EA61-44E7-184A-9392-DAA6D1798E96}" destId="{49498762-F9B5-894D-9B6A-24776911F671}" srcOrd="4" destOrd="0" presId="urn:microsoft.com/office/officeart/2008/layout/AlternatingHexagons"/>
    <dgm:cxn modelId="{8CE3AD55-BB70-42C7-B157-F271B8B5156B}" type="presParOf" srcId="{6FEC0900-7D83-FE48-AF50-9B38AFF45FF4}" destId="{F3572A7B-973C-A04B-B3C1-1F153AB2FBE5}" srcOrd="7" destOrd="0" presId="urn:microsoft.com/office/officeart/2008/layout/AlternatingHexagons"/>
    <dgm:cxn modelId="{E8E6FBC3-B431-4833-A975-947FEFF3F915}" type="presParOf" srcId="{6FEC0900-7D83-FE48-AF50-9B38AFF45FF4}" destId="{4BA30DF7-7741-4644-8968-057D2FA22A17}" srcOrd="8" destOrd="0" presId="urn:microsoft.com/office/officeart/2008/layout/AlternatingHexagons"/>
    <dgm:cxn modelId="{11C78125-276D-41FA-A5D7-5106B489FB53}" type="presParOf" srcId="{4BA30DF7-7741-4644-8968-057D2FA22A17}" destId="{668F8FF8-2365-8A47-886A-87CD2654F5D0}" srcOrd="0" destOrd="0" presId="urn:microsoft.com/office/officeart/2008/layout/AlternatingHexagons"/>
    <dgm:cxn modelId="{DD4DE667-7F46-45C3-B63C-1AEC9E4FD825}" type="presParOf" srcId="{4BA30DF7-7741-4644-8968-057D2FA22A17}" destId="{400CEE69-8A46-AA41-ADAF-49FD2D8B4990}" srcOrd="1" destOrd="0" presId="urn:microsoft.com/office/officeart/2008/layout/AlternatingHexagons"/>
    <dgm:cxn modelId="{290847F1-7028-4BF0-809A-86BC9B2870D4}" type="presParOf" srcId="{4BA30DF7-7741-4644-8968-057D2FA22A17}" destId="{95ED98FB-AC1B-5C4A-9DDC-2D2615A669CC}" srcOrd="2" destOrd="0" presId="urn:microsoft.com/office/officeart/2008/layout/AlternatingHexagons"/>
    <dgm:cxn modelId="{4C57AAB5-531E-4651-94D1-FC92CBCC2E29}" type="presParOf" srcId="{4BA30DF7-7741-4644-8968-057D2FA22A17}" destId="{F0B9C21D-0E5B-F24D-A7F0-32F90AB58907}" srcOrd="3" destOrd="0" presId="urn:microsoft.com/office/officeart/2008/layout/AlternatingHexagons"/>
    <dgm:cxn modelId="{11CCF332-BD43-4024-A240-DB600A9C9BE8}" type="presParOf" srcId="{4BA30DF7-7741-4644-8968-057D2FA22A17}" destId="{09A869AD-F2BF-8B4E-A5F6-018469BBE44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32F3D6-8083-431D-8ECA-0EB8E9C8BB6C}" type="doc">
      <dgm:prSet loTypeId="urn:microsoft.com/office/officeart/2005/8/layout/chevronAccent+Icon#1" loCatId="process" qsTypeId="urn:microsoft.com/office/officeart/2005/8/quickstyle/simple1" qsCatId="simple" csTypeId="urn:microsoft.com/office/officeart/2005/8/colors/colorful5" csCatId="colorful" phldr="1"/>
      <dgm:spPr/>
    </dgm:pt>
    <dgm:pt modelId="{2944752A-F424-4F20-BFFB-1B370E61AA2A}">
      <dgm:prSet phldrT="[Text]"/>
      <dgm:spPr/>
      <dgm:t>
        <a:bodyPr/>
        <a:lstStyle/>
        <a:p>
          <a:r>
            <a:rPr lang="en-AU" dirty="0" smtClean="0"/>
            <a:t>Procurement</a:t>
          </a:r>
          <a:endParaRPr lang="en-AU" dirty="0"/>
        </a:p>
      </dgm:t>
    </dgm:pt>
    <dgm:pt modelId="{1A00A488-30E4-47B4-814C-530A119CEE08}" type="parTrans" cxnId="{E3BB7B07-34D8-4E51-94E0-7181040C0CF7}">
      <dgm:prSet/>
      <dgm:spPr/>
      <dgm:t>
        <a:bodyPr/>
        <a:lstStyle/>
        <a:p>
          <a:endParaRPr lang="en-AU"/>
        </a:p>
      </dgm:t>
    </dgm:pt>
    <dgm:pt modelId="{EF00D909-FD75-4CBD-ACA8-2DB8AD597567}" type="sibTrans" cxnId="{E3BB7B07-34D8-4E51-94E0-7181040C0CF7}">
      <dgm:prSet/>
      <dgm:spPr/>
      <dgm:t>
        <a:bodyPr/>
        <a:lstStyle/>
        <a:p>
          <a:endParaRPr lang="en-AU"/>
        </a:p>
      </dgm:t>
    </dgm:pt>
    <dgm:pt modelId="{A916309A-38AF-4E9A-8C1E-AE03BF459F07}">
      <dgm:prSet phldrT="[Text]"/>
      <dgm:spPr/>
      <dgm:t>
        <a:bodyPr/>
        <a:lstStyle/>
        <a:p>
          <a:r>
            <a:rPr lang="en-AU" dirty="0" smtClean="0"/>
            <a:t>Fabrication</a:t>
          </a:r>
          <a:endParaRPr lang="en-AU" dirty="0"/>
        </a:p>
      </dgm:t>
    </dgm:pt>
    <dgm:pt modelId="{8389B374-B543-445B-8070-4C8B0C8961CF}" type="parTrans" cxnId="{86B24AD7-EB8A-45E3-9707-147A93683A81}">
      <dgm:prSet/>
      <dgm:spPr/>
      <dgm:t>
        <a:bodyPr/>
        <a:lstStyle/>
        <a:p>
          <a:endParaRPr lang="en-AU"/>
        </a:p>
      </dgm:t>
    </dgm:pt>
    <dgm:pt modelId="{86D1FD8C-674D-4973-AA8E-37FA8E2BB7D1}" type="sibTrans" cxnId="{86B24AD7-EB8A-45E3-9707-147A93683A81}">
      <dgm:prSet/>
      <dgm:spPr/>
      <dgm:t>
        <a:bodyPr/>
        <a:lstStyle/>
        <a:p>
          <a:endParaRPr lang="en-AU"/>
        </a:p>
      </dgm:t>
    </dgm:pt>
    <dgm:pt modelId="{767945BB-1ECE-4649-8131-FB32EC6FCFC7}">
      <dgm:prSet phldrT="[Text]"/>
      <dgm:spPr/>
      <dgm:t>
        <a:bodyPr/>
        <a:lstStyle/>
        <a:p>
          <a:r>
            <a:rPr lang="en-AU" dirty="0" smtClean="0"/>
            <a:t>Project Management</a:t>
          </a:r>
          <a:endParaRPr lang="en-AU" dirty="0"/>
        </a:p>
      </dgm:t>
    </dgm:pt>
    <dgm:pt modelId="{9B593994-0DFA-4F95-8B25-C74616573F7F}" type="parTrans" cxnId="{A3D5A3B3-9513-456C-87FF-B8809F987721}">
      <dgm:prSet/>
      <dgm:spPr/>
      <dgm:t>
        <a:bodyPr/>
        <a:lstStyle/>
        <a:p>
          <a:endParaRPr lang="en-AU"/>
        </a:p>
      </dgm:t>
    </dgm:pt>
    <dgm:pt modelId="{93FF157A-7798-4C60-9546-595707D1D28E}" type="sibTrans" cxnId="{A3D5A3B3-9513-456C-87FF-B8809F987721}">
      <dgm:prSet/>
      <dgm:spPr/>
      <dgm:t>
        <a:bodyPr/>
        <a:lstStyle/>
        <a:p>
          <a:endParaRPr lang="en-AU"/>
        </a:p>
      </dgm:t>
    </dgm:pt>
    <dgm:pt modelId="{0A1B878C-A6C0-4FDC-BD46-AA0842652BE3}">
      <dgm:prSet/>
      <dgm:spPr/>
      <dgm:t>
        <a:bodyPr/>
        <a:lstStyle/>
        <a:p>
          <a:r>
            <a:rPr lang="en-AU" dirty="0" smtClean="0"/>
            <a:t>Design</a:t>
          </a:r>
          <a:endParaRPr lang="en-AU" dirty="0"/>
        </a:p>
      </dgm:t>
    </dgm:pt>
    <dgm:pt modelId="{2A815265-4A8A-4D8F-B804-E63E569B3E95}" type="parTrans" cxnId="{461010CC-5CE4-4706-89CE-34283E192BE3}">
      <dgm:prSet/>
      <dgm:spPr/>
      <dgm:t>
        <a:bodyPr/>
        <a:lstStyle/>
        <a:p>
          <a:endParaRPr lang="en-AU"/>
        </a:p>
      </dgm:t>
    </dgm:pt>
    <dgm:pt modelId="{1D08307B-DA35-4E76-8C72-1EE10F564245}" type="sibTrans" cxnId="{461010CC-5CE4-4706-89CE-34283E192BE3}">
      <dgm:prSet/>
      <dgm:spPr/>
      <dgm:t>
        <a:bodyPr/>
        <a:lstStyle/>
        <a:p>
          <a:endParaRPr lang="en-AU"/>
        </a:p>
      </dgm:t>
    </dgm:pt>
    <dgm:pt modelId="{12BE1B4F-052C-4B13-BF16-B91F6B675FA9}">
      <dgm:prSet/>
      <dgm:spPr/>
      <dgm:t>
        <a:bodyPr/>
        <a:lstStyle/>
        <a:p>
          <a:r>
            <a:rPr lang="en-AU" dirty="0" smtClean="0"/>
            <a:t>Installation</a:t>
          </a:r>
          <a:endParaRPr lang="en-AU" dirty="0"/>
        </a:p>
      </dgm:t>
    </dgm:pt>
    <dgm:pt modelId="{D46F9F42-D682-45A2-8568-8D0840A14081}" type="parTrans" cxnId="{99A1E6C8-C63E-46A5-9508-EC6B116ED3C1}">
      <dgm:prSet/>
      <dgm:spPr/>
      <dgm:t>
        <a:bodyPr/>
        <a:lstStyle/>
        <a:p>
          <a:endParaRPr lang="en-AU"/>
        </a:p>
      </dgm:t>
    </dgm:pt>
    <dgm:pt modelId="{BC36C996-4EE3-4CBB-8A68-D8E6F5B2A834}" type="sibTrans" cxnId="{99A1E6C8-C63E-46A5-9508-EC6B116ED3C1}">
      <dgm:prSet/>
      <dgm:spPr/>
      <dgm:t>
        <a:bodyPr/>
        <a:lstStyle/>
        <a:p>
          <a:endParaRPr lang="en-AU"/>
        </a:p>
      </dgm:t>
    </dgm:pt>
    <dgm:pt modelId="{05CEFF5B-A709-41B9-9DA8-27CC6AE58865}" type="pres">
      <dgm:prSet presAssocID="{1A32F3D6-8083-431D-8ECA-0EB8E9C8BB6C}" presName="Name0" presStyleCnt="0">
        <dgm:presLayoutVars>
          <dgm:dir/>
          <dgm:resizeHandles val="exact"/>
        </dgm:presLayoutVars>
      </dgm:prSet>
      <dgm:spPr/>
    </dgm:pt>
    <dgm:pt modelId="{AB6E48F9-408F-4965-8A61-EECD657E18D3}" type="pres">
      <dgm:prSet presAssocID="{0A1B878C-A6C0-4FDC-BD46-AA0842652BE3}" presName="composite" presStyleCnt="0"/>
      <dgm:spPr/>
    </dgm:pt>
    <dgm:pt modelId="{81FB8F10-9720-40BA-9312-F6AE6B5C9EAE}" type="pres">
      <dgm:prSet presAssocID="{0A1B878C-A6C0-4FDC-BD46-AA0842652BE3}" presName="bgChev" presStyleLbl="node1" presStyleIdx="0" presStyleCnt="5"/>
      <dgm:spPr/>
    </dgm:pt>
    <dgm:pt modelId="{AE7C1164-96DF-4B2F-863C-F78F5669BFB3}" type="pres">
      <dgm:prSet presAssocID="{0A1B878C-A6C0-4FDC-BD46-AA0842652BE3}" presName="txNode" presStyleLbl="fgAcc1" presStyleIdx="0" presStyleCnt="5">
        <dgm:presLayoutVars>
          <dgm:bulletEnabled val="1"/>
        </dgm:presLayoutVars>
      </dgm:prSet>
      <dgm:spPr/>
      <dgm:t>
        <a:bodyPr/>
        <a:lstStyle/>
        <a:p>
          <a:endParaRPr lang="en-AU"/>
        </a:p>
      </dgm:t>
    </dgm:pt>
    <dgm:pt modelId="{B694DAE2-E50E-4130-B700-160D1ADC6A81}" type="pres">
      <dgm:prSet presAssocID="{1D08307B-DA35-4E76-8C72-1EE10F564245}" presName="compositeSpace" presStyleCnt="0"/>
      <dgm:spPr/>
    </dgm:pt>
    <dgm:pt modelId="{E2669BA4-56CB-4C21-8412-1BA6D7FA1291}" type="pres">
      <dgm:prSet presAssocID="{2944752A-F424-4F20-BFFB-1B370E61AA2A}" presName="composite" presStyleCnt="0"/>
      <dgm:spPr/>
    </dgm:pt>
    <dgm:pt modelId="{24397A47-C3E6-406E-96CA-ABBBCFEB10B9}" type="pres">
      <dgm:prSet presAssocID="{2944752A-F424-4F20-BFFB-1B370E61AA2A}" presName="bgChev" presStyleLbl="node1" presStyleIdx="1" presStyleCnt="5"/>
      <dgm:spPr/>
    </dgm:pt>
    <dgm:pt modelId="{EA1A5E30-DD85-4D1E-980E-DD947350BB90}" type="pres">
      <dgm:prSet presAssocID="{2944752A-F424-4F20-BFFB-1B370E61AA2A}" presName="txNode" presStyleLbl="fgAcc1" presStyleIdx="1" presStyleCnt="5">
        <dgm:presLayoutVars>
          <dgm:bulletEnabled val="1"/>
        </dgm:presLayoutVars>
      </dgm:prSet>
      <dgm:spPr/>
      <dgm:t>
        <a:bodyPr/>
        <a:lstStyle/>
        <a:p>
          <a:endParaRPr lang="en-AU"/>
        </a:p>
      </dgm:t>
    </dgm:pt>
    <dgm:pt modelId="{0C014A76-7037-4997-B091-F2D0BDFD5F0B}" type="pres">
      <dgm:prSet presAssocID="{EF00D909-FD75-4CBD-ACA8-2DB8AD597567}" presName="compositeSpace" presStyleCnt="0"/>
      <dgm:spPr/>
    </dgm:pt>
    <dgm:pt modelId="{1C1F094E-C751-48C5-823A-D8D57BAC2B8F}" type="pres">
      <dgm:prSet presAssocID="{A916309A-38AF-4E9A-8C1E-AE03BF459F07}" presName="composite" presStyleCnt="0"/>
      <dgm:spPr/>
    </dgm:pt>
    <dgm:pt modelId="{5B548A34-6B82-40C1-BB16-CC1E7B99D152}" type="pres">
      <dgm:prSet presAssocID="{A916309A-38AF-4E9A-8C1E-AE03BF459F07}" presName="bgChev" presStyleLbl="node1" presStyleIdx="2" presStyleCnt="5"/>
      <dgm:spPr/>
    </dgm:pt>
    <dgm:pt modelId="{5CE30DC6-F4DB-462B-B740-B16DBC96CD86}" type="pres">
      <dgm:prSet presAssocID="{A916309A-38AF-4E9A-8C1E-AE03BF459F07}" presName="txNode" presStyleLbl="fgAcc1" presStyleIdx="2" presStyleCnt="5">
        <dgm:presLayoutVars>
          <dgm:bulletEnabled val="1"/>
        </dgm:presLayoutVars>
      </dgm:prSet>
      <dgm:spPr/>
      <dgm:t>
        <a:bodyPr/>
        <a:lstStyle/>
        <a:p>
          <a:endParaRPr lang="en-AU"/>
        </a:p>
      </dgm:t>
    </dgm:pt>
    <dgm:pt modelId="{C88CB507-B98F-4468-BF74-DFA841143A0B}" type="pres">
      <dgm:prSet presAssocID="{86D1FD8C-674D-4973-AA8E-37FA8E2BB7D1}" presName="compositeSpace" presStyleCnt="0"/>
      <dgm:spPr/>
    </dgm:pt>
    <dgm:pt modelId="{663C3823-8278-4959-81B0-950206BB2BCC}" type="pres">
      <dgm:prSet presAssocID="{767945BB-1ECE-4649-8131-FB32EC6FCFC7}" presName="composite" presStyleCnt="0"/>
      <dgm:spPr/>
    </dgm:pt>
    <dgm:pt modelId="{7315F584-5E72-47C2-8404-9074FC87E6F1}" type="pres">
      <dgm:prSet presAssocID="{767945BB-1ECE-4649-8131-FB32EC6FCFC7}" presName="bgChev" presStyleLbl="node1" presStyleIdx="3" presStyleCnt="5"/>
      <dgm:spPr/>
    </dgm:pt>
    <dgm:pt modelId="{1D9F8AA3-40E1-44A0-AFD8-1190ED8DFDDE}" type="pres">
      <dgm:prSet presAssocID="{767945BB-1ECE-4649-8131-FB32EC6FCFC7}" presName="txNode" presStyleLbl="fgAcc1" presStyleIdx="3" presStyleCnt="5">
        <dgm:presLayoutVars>
          <dgm:bulletEnabled val="1"/>
        </dgm:presLayoutVars>
      </dgm:prSet>
      <dgm:spPr/>
      <dgm:t>
        <a:bodyPr/>
        <a:lstStyle/>
        <a:p>
          <a:endParaRPr lang="en-AU"/>
        </a:p>
      </dgm:t>
    </dgm:pt>
    <dgm:pt modelId="{98A3922E-5351-475F-82A4-53A2B3F0098A}" type="pres">
      <dgm:prSet presAssocID="{93FF157A-7798-4C60-9546-595707D1D28E}" presName="compositeSpace" presStyleCnt="0"/>
      <dgm:spPr/>
    </dgm:pt>
    <dgm:pt modelId="{ED2568A6-68B7-451D-A51A-FBBACAEF9880}" type="pres">
      <dgm:prSet presAssocID="{12BE1B4F-052C-4B13-BF16-B91F6B675FA9}" presName="composite" presStyleCnt="0"/>
      <dgm:spPr/>
    </dgm:pt>
    <dgm:pt modelId="{3A61E87D-C9FA-4AE1-8C18-4A5856812EB5}" type="pres">
      <dgm:prSet presAssocID="{12BE1B4F-052C-4B13-BF16-B91F6B675FA9}" presName="bgChev" presStyleLbl="node1" presStyleIdx="4" presStyleCnt="5"/>
      <dgm:spPr/>
    </dgm:pt>
    <dgm:pt modelId="{619D0955-4289-4F38-8F0B-8EF6B5A2C234}" type="pres">
      <dgm:prSet presAssocID="{12BE1B4F-052C-4B13-BF16-B91F6B675FA9}" presName="txNode" presStyleLbl="fgAcc1" presStyleIdx="4" presStyleCnt="5">
        <dgm:presLayoutVars>
          <dgm:bulletEnabled val="1"/>
        </dgm:presLayoutVars>
      </dgm:prSet>
      <dgm:spPr/>
      <dgm:t>
        <a:bodyPr/>
        <a:lstStyle/>
        <a:p>
          <a:endParaRPr lang="en-AU"/>
        </a:p>
      </dgm:t>
    </dgm:pt>
  </dgm:ptLst>
  <dgm:cxnLst>
    <dgm:cxn modelId="{9F169469-120A-40A0-AECC-56D782EBBF8C}" type="presOf" srcId="{767945BB-1ECE-4649-8131-FB32EC6FCFC7}" destId="{1D9F8AA3-40E1-44A0-AFD8-1190ED8DFDDE}" srcOrd="0" destOrd="0" presId="urn:microsoft.com/office/officeart/2005/8/layout/chevronAccent+Icon#1"/>
    <dgm:cxn modelId="{A3D5A3B3-9513-456C-87FF-B8809F987721}" srcId="{1A32F3D6-8083-431D-8ECA-0EB8E9C8BB6C}" destId="{767945BB-1ECE-4649-8131-FB32EC6FCFC7}" srcOrd="3" destOrd="0" parTransId="{9B593994-0DFA-4F95-8B25-C74616573F7F}" sibTransId="{93FF157A-7798-4C60-9546-595707D1D28E}"/>
    <dgm:cxn modelId="{66681366-D6D3-41F3-85DA-7EBDC3AAF34F}" type="presOf" srcId="{1A32F3D6-8083-431D-8ECA-0EB8E9C8BB6C}" destId="{05CEFF5B-A709-41B9-9DA8-27CC6AE58865}" srcOrd="0" destOrd="0" presId="urn:microsoft.com/office/officeart/2005/8/layout/chevronAccent+Icon#1"/>
    <dgm:cxn modelId="{86B24AD7-EB8A-45E3-9707-147A93683A81}" srcId="{1A32F3D6-8083-431D-8ECA-0EB8E9C8BB6C}" destId="{A916309A-38AF-4E9A-8C1E-AE03BF459F07}" srcOrd="2" destOrd="0" parTransId="{8389B374-B543-445B-8070-4C8B0C8961CF}" sibTransId="{86D1FD8C-674D-4973-AA8E-37FA8E2BB7D1}"/>
    <dgm:cxn modelId="{2EFC5B4A-67B7-49F4-970F-686724F867BC}" type="presOf" srcId="{12BE1B4F-052C-4B13-BF16-B91F6B675FA9}" destId="{619D0955-4289-4F38-8F0B-8EF6B5A2C234}" srcOrd="0" destOrd="0" presId="urn:microsoft.com/office/officeart/2005/8/layout/chevronAccent+Icon#1"/>
    <dgm:cxn modelId="{99A1E6C8-C63E-46A5-9508-EC6B116ED3C1}" srcId="{1A32F3D6-8083-431D-8ECA-0EB8E9C8BB6C}" destId="{12BE1B4F-052C-4B13-BF16-B91F6B675FA9}" srcOrd="4" destOrd="0" parTransId="{D46F9F42-D682-45A2-8568-8D0840A14081}" sibTransId="{BC36C996-4EE3-4CBB-8A68-D8E6F5B2A834}"/>
    <dgm:cxn modelId="{461010CC-5CE4-4706-89CE-34283E192BE3}" srcId="{1A32F3D6-8083-431D-8ECA-0EB8E9C8BB6C}" destId="{0A1B878C-A6C0-4FDC-BD46-AA0842652BE3}" srcOrd="0" destOrd="0" parTransId="{2A815265-4A8A-4D8F-B804-E63E569B3E95}" sibTransId="{1D08307B-DA35-4E76-8C72-1EE10F564245}"/>
    <dgm:cxn modelId="{E3BB7B07-34D8-4E51-94E0-7181040C0CF7}" srcId="{1A32F3D6-8083-431D-8ECA-0EB8E9C8BB6C}" destId="{2944752A-F424-4F20-BFFB-1B370E61AA2A}" srcOrd="1" destOrd="0" parTransId="{1A00A488-30E4-47B4-814C-530A119CEE08}" sibTransId="{EF00D909-FD75-4CBD-ACA8-2DB8AD597567}"/>
    <dgm:cxn modelId="{0682A3E6-88F5-4437-AD94-F589FDE4B81B}" type="presOf" srcId="{2944752A-F424-4F20-BFFB-1B370E61AA2A}" destId="{EA1A5E30-DD85-4D1E-980E-DD947350BB90}" srcOrd="0" destOrd="0" presId="urn:microsoft.com/office/officeart/2005/8/layout/chevronAccent+Icon#1"/>
    <dgm:cxn modelId="{23307FA3-288A-46DD-9C16-C39858DBC1A7}" type="presOf" srcId="{0A1B878C-A6C0-4FDC-BD46-AA0842652BE3}" destId="{AE7C1164-96DF-4B2F-863C-F78F5669BFB3}" srcOrd="0" destOrd="0" presId="urn:microsoft.com/office/officeart/2005/8/layout/chevronAccent+Icon#1"/>
    <dgm:cxn modelId="{ED079306-AA4F-442F-A122-FF400236E1CF}" type="presOf" srcId="{A916309A-38AF-4E9A-8C1E-AE03BF459F07}" destId="{5CE30DC6-F4DB-462B-B740-B16DBC96CD86}" srcOrd="0" destOrd="0" presId="urn:microsoft.com/office/officeart/2005/8/layout/chevronAccent+Icon#1"/>
    <dgm:cxn modelId="{468370FC-C3EF-4C0C-9B57-5CBCBCC81320}" type="presParOf" srcId="{05CEFF5B-A709-41B9-9DA8-27CC6AE58865}" destId="{AB6E48F9-408F-4965-8A61-EECD657E18D3}" srcOrd="0" destOrd="0" presId="urn:microsoft.com/office/officeart/2005/8/layout/chevronAccent+Icon#1"/>
    <dgm:cxn modelId="{367B4542-D062-4399-BC61-7AD2EAF39AF0}" type="presParOf" srcId="{AB6E48F9-408F-4965-8A61-EECD657E18D3}" destId="{81FB8F10-9720-40BA-9312-F6AE6B5C9EAE}" srcOrd="0" destOrd="0" presId="urn:microsoft.com/office/officeart/2005/8/layout/chevronAccent+Icon#1"/>
    <dgm:cxn modelId="{16E1B85E-661D-45E5-98E1-871761098E3C}" type="presParOf" srcId="{AB6E48F9-408F-4965-8A61-EECD657E18D3}" destId="{AE7C1164-96DF-4B2F-863C-F78F5669BFB3}" srcOrd="1" destOrd="0" presId="urn:microsoft.com/office/officeart/2005/8/layout/chevronAccent+Icon#1"/>
    <dgm:cxn modelId="{80D84B9E-5C49-4B02-BBF4-4F95255A7072}" type="presParOf" srcId="{05CEFF5B-A709-41B9-9DA8-27CC6AE58865}" destId="{B694DAE2-E50E-4130-B700-160D1ADC6A81}" srcOrd="1" destOrd="0" presId="urn:microsoft.com/office/officeart/2005/8/layout/chevronAccent+Icon#1"/>
    <dgm:cxn modelId="{0C37F7B3-8C45-46A5-AF80-055FA2FA6FA2}" type="presParOf" srcId="{05CEFF5B-A709-41B9-9DA8-27CC6AE58865}" destId="{E2669BA4-56CB-4C21-8412-1BA6D7FA1291}" srcOrd="2" destOrd="0" presId="urn:microsoft.com/office/officeart/2005/8/layout/chevronAccent+Icon#1"/>
    <dgm:cxn modelId="{C43A3C70-1A02-46A8-B7CD-77470F2B8CD2}" type="presParOf" srcId="{E2669BA4-56CB-4C21-8412-1BA6D7FA1291}" destId="{24397A47-C3E6-406E-96CA-ABBBCFEB10B9}" srcOrd="0" destOrd="0" presId="urn:microsoft.com/office/officeart/2005/8/layout/chevronAccent+Icon#1"/>
    <dgm:cxn modelId="{802BC7BD-E376-44E5-AB2A-A638105F1369}" type="presParOf" srcId="{E2669BA4-56CB-4C21-8412-1BA6D7FA1291}" destId="{EA1A5E30-DD85-4D1E-980E-DD947350BB90}" srcOrd="1" destOrd="0" presId="urn:microsoft.com/office/officeart/2005/8/layout/chevronAccent+Icon#1"/>
    <dgm:cxn modelId="{C9197F82-3274-4091-9541-E62993A1F112}" type="presParOf" srcId="{05CEFF5B-A709-41B9-9DA8-27CC6AE58865}" destId="{0C014A76-7037-4997-B091-F2D0BDFD5F0B}" srcOrd="3" destOrd="0" presId="urn:microsoft.com/office/officeart/2005/8/layout/chevronAccent+Icon#1"/>
    <dgm:cxn modelId="{F5F226A6-C426-40F8-9F0A-551B667558A4}" type="presParOf" srcId="{05CEFF5B-A709-41B9-9DA8-27CC6AE58865}" destId="{1C1F094E-C751-48C5-823A-D8D57BAC2B8F}" srcOrd="4" destOrd="0" presId="urn:microsoft.com/office/officeart/2005/8/layout/chevronAccent+Icon#1"/>
    <dgm:cxn modelId="{3D967ADD-0947-4BC9-8885-2818454662ED}" type="presParOf" srcId="{1C1F094E-C751-48C5-823A-D8D57BAC2B8F}" destId="{5B548A34-6B82-40C1-BB16-CC1E7B99D152}" srcOrd="0" destOrd="0" presId="urn:microsoft.com/office/officeart/2005/8/layout/chevronAccent+Icon#1"/>
    <dgm:cxn modelId="{E8B01263-DF22-4901-BE44-26F0F2AEA054}" type="presParOf" srcId="{1C1F094E-C751-48C5-823A-D8D57BAC2B8F}" destId="{5CE30DC6-F4DB-462B-B740-B16DBC96CD86}" srcOrd="1" destOrd="0" presId="urn:microsoft.com/office/officeart/2005/8/layout/chevronAccent+Icon#1"/>
    <dgm:cxn modelId="{2ADF5604-1A3F-45B6-8EE6-F3EFF61E6E4D}" type="presParOf" srcId="{05CEFF5B-A709-41B9-9DA8-27CC6AE58865}" destId="{C88CB507-B98F-4468-BF74-DFA841143A0B}" srcOrd="5" destOrd="0" presId="urn:microsoft.com/office/officeart/2005/8/layout/chevronAccent+Icon#1"/>
    <dgm:cxn modelId="{E7A0C2BF-0C18-4F2D-B10B-1BAFABB016B8}" type="presParOf" srcId="{05CEFF5B-A709-41B9-9DA8-27CC6AE58865}" destId="{663C3823-8278-4959-81B0-950206BB2BCC}" srcOrd="6" destOrd="0" presId="urn:microsoft.com/office/officeart/2005/8/layout/chevronAccent+Icon#1"/>
    <dgm:cxn modelId="{3D3130F0-D19F-4038-A6C6-19A1C8000F3B}" type="presParOf" srcId="{663C3823-8278-4959-81B0-950206BB2BCC}" destId="{7315F584-5E72-47C2-8404-9074FC87E6F1}" srcOrd="0" destOrd="0" presId="urn:microsoft.com/office/officeart/2005/8/layout/chevronAccent+Icon#1"/>
    <dgm:cxn modelId="{574579CA-ADB6-41F2-AAC7-E50EAF44EAF3}" type="presParOf" srcId="{663C3823-8278-4959-81B0-950206BB2BCC}" destId="{1D9F8AA3-40E1-44A0-AFD8-1190ED8DFDDE}" srcOrd="1" destOrd="0" presId="urn:microsoft.com/office/officeart/2005/8/layout/chevronAccent+Icon#1"/>
    <dgm:cxn modelId="{4B46BAAA-A3F9-46C5-83BC-E366E8AFAB32}" type="presParOf" srcId="{05CEFF5B-A709-41B9-9DA8-27CC6AE58865}" destId="{98A3922E-5351-475F-82A4-53A2B3F0098A}" srcOrd="7" destOrd="0" presId="urn:microsoft.com/office/officeart/2005/8/layout/chevronAccent+Icon#1"/>
    <dgm:cxn modelId="{8A224971-F1B6-4FF7-B27C-AF9C6D65616E}" type="presParOf" srcId="{05CEFF5B-A709-41B9-9DA8-27CC6AE58865}" destId="{ED2568A6-68B7-451D-A51A-FBBACAEF9880}" srcOrd="8" destOrd="0" presId="urn:microsoft.com/office/officeart/2005/8/layout/chevronAccent+Icon#1"/>
    <dgm:cxn modelId="{870AAEAA-06DF-47B2-894A-9A90998DA583}" type="presParOf" srcId="{ED2568A6-68B7-451D-A51A-FBBACAEF9880}" destId="{3A61E87D-C9FA-4AE1-8C18-4A5856812EB5}" srcOrd="0" destOrd="0" presId="urn:microsoft.com/office/officeart/2005/8/layout/chevronAccent+Icon#1"/>
    <dgm:cxn modelId="{80270C4C-FB15-4BCE-A710-868EAC1E4ADC}" type="presParOf" srcId="{ED2568A6-68B7-451D-A51A-FBBACAEF9880}" destId="{619D0955-4289-4F38-8F0B-8EF6B5A2C234}" srcOrd="1" destOrd="0" presId="urn:microsoft.com/office/officeart/2005/8/layout/chevronAccen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32F3D6-8083-431D-8ECA-0EB8E9C8BB6C}" type="doc">
      <dgm:prSet loTypeId="urn:microsoft.com/office/officeart/2005/8/layout/chevronAccent+Icon#1" loCatId="process" qsTypeId="urn:microsoft.com/office/officeart/2005/8/quickstyle/simple1" qsCatId="simple" csTypeId="urn:microsoft.com/office/officeart/2005/8/colors/colorful5" csCatId="colorful" phldr="1"/>
      <dgm:spPr/>
    </dgm:pt>
    <dgm:pt modelId="{2944752A-F424-4F20-BFFB-1B370E61AA2A}">
      <dgm:prSet phldrT="[Text]"/>
      <dgm:spPr/>
      <dgm:t>
        <a:bodyPr/>
        <a:lstStyle/>
        <a:p>
          <a:r>
            <a:rPr lang="en-AU" b="1" dirty="0" smtClean="0"/>
            <a:t>Procurement</a:t>
          </a:r>
          <a:endParaRPr lang="en-AU" b="1" dirty="0"/>
        </a:p>
      </dgm:t>
    </dgm:pt>
    <dgm:pt modelId="{1A00A488-30E4-47B4-814C-530A119CEE08}" type="parTrans" cxnId="{E3BB7B07-34D8-4E51-94E0-7181040C0CF7}">
      <dgm:prSet/>
      <dgm:spPr/>
      <dgm:t>
        <a:bodyPr/>
        <a:lstStyle/>
        <a:p>
          <a:endParaRPr lang="en-AU"/>
        </a:p>
      </dgm:t>
    </dgm:pt>
    <dgm:pt modelId="{EF00D909-FD75-4CBD-ACA8-2DB8AD597567}" type="sibTrans" cxnId="{E3BB7B07-34D8-4E51-94E0-7181040C0CF7}">
      <dgm:prSet/>
      <dgm:spPr/>
      <dgm:t>
        <a:bodyPr/>
        <a:lstStyle/>
        <a:p>
          <a:endParaRPr lang="en-AU"/>
        </a:p>
      </dgm:t>
    </dgm:pt>
    <dgm:pt modelId="{A916309A-38AF-4E9A-8C1E-AE03BF459F07}">
      <dgm:prSet phldrT="[Text]"/>
      <dgm:spPr/>
      <dgm:t>
        <a:bodyPr/>
        <a:lstStyle/>
        <a:p>
          <a:r>
            <a:rPr lang="en-AU" b="1" dirty="0" smtClean="0"/>
            <a:t>Fabrication</a:t>
          </a:r>
          <a:endParaRPr lang="en-AU" b="1" dirty="0"/>
        </a:p>
      </dgm:t>
    </dgm:pt>
    <dgm:pt modelId="{8389B374-B543-445B-8070-4C8B0C8961CF}" type="parTrans" cxnId="{86B24AD7-EB8A-45E3-9707-147A93683A81}">
      <dgm:prSet/>
      <dgm:spPr/>
      <dgm:t>
        <a:bodyPr/>
        <a:lstStyle/>
        <a:p>
          <a:endParaRPr lang="en-AU"/>
        </a:p>
      </dgm:t>
    </dgm:pt>
    <dgm:pt modelId="{86D1FD8C-674D-4973-AA8E-37FA8E2BB7D1}" type="sibTrans" cxnId="{86B24AD7-EB8A-45E3-9707-147A93683A81}">
      <dgm:prSet/>
      <dgm:spPr/>
      <dgm:t>
        <a:bodyPr/>
        <a:lstStyle/>
        <a:p>
          <a:endParaRPr lang="en-AU"/>
        </a:p>
      </dgm:t>
    </dgm:pt>
    <dgm:pt modelId="{767945BB-1ECE-4649-8131-FB32EC6FCFC7}">
      <dgm:prSet phldrT="[Text]"/>
      <dgm:spPr/>
      <dgm:t>
        <a:bodyPr/>
        <a:lstStyle/>
        <a:p>
          <a:r>
            <a:rPr lang="en-AU" b="1" dirty="0" smtClean="0"/>
            <a:t>Project Management</a:t>
          </a:r>
          <a:endParaRPr lang="en-AU" b="1" dirty="0"/>
        </a:p>
      </dgm:t>
    </dgm:pt>
    <dgm:pt modelId="{9B593994-0DFA-4F95-8B25-C74616573F7F}" type="parTrans" cxnId="{A3D5A3B3-9513-456C-87FF-B8809F987721}">
      <dgm:prSet/>
      <dgm:spPr/>
      <dgm:t>
        <a:bodyPr/>
        <a:lstStyle/>
        <a:p>
          <a:endParaRPr lang="en-AU"/>
        </a:p>
      </dgm:t>
    </dgm:pt>
    <dgm:pt modelId="{93FF157A-7798-4C60-9546-595707D1D28E}" type="sibTrans" cxnId="{A3D5A3B3-9513-456C-87FF-B8809F987721}">
      <dgm:prSet/>
      <dgm:spPr/>
      <dgm:t>
        <a:bodyPr/>
        <a:lstStyle/>
        <a:p>
          <a:endParaRPr lang="en-AU"/>
        </a:p>
      </dgm:t>
    </dgm:pt>
    <dgm:pt modelId="{0A1B878C-A6C0-4FDC-BD46-AA0842652BE3}">
      <dgm:prSet/>
      <dgm:spPr/>
      <dgm:t>
        <a:bodyPr/>
        <a:lstStyle/>
        <a:p>
          <a:r>
            <a:rPr lang="en-AU" dirty="0" smtClean="0"/>
            <a:t>Design</a:t>
          </a:r>
          <a:endParaRPr lang="en-AU" dirty="0"/>
        </a:p>
      </dgm:t>
    </dgm:pt>
    <dgm:pt modelId="{2A815265-4A8A-4D8F-B804-E63E569B3E95}" type="parTrans" cxnId="{461010CC-5CE4-4706-89CE-34283E192BE3}">
      <dgm:prSet/>
      <dgm:spPr/>
      <dgm:t>
        <a:bodyPr/>
        <a:lstStyle/>
        <a:p>
          <a:endParaRPr lang="en-AU"/>
        </a:p>
      </dgm:t>
    </dgm:pt>
    <dgm:pt modelId="{1D08307B-DA35-4E76-8C72-1EE10F564245}" type="sibTrans" cxnId="{461010CC-5CE4-4706-89CE-34283E192BE3}">
      <dgm:prSet/>
      <dgm:spPr/>
      <dgm:t>
        <a:bodyPr/>
        <a:lstStyle/>
        <a:p>
          <a:endParaRPr lang="en-AU"/>
        </a:p>
      </dgm:t>
    </dgm:pt>
    <dgm:pt modelId="{12BE1B4F-052C-4B13-BF16-B91F6B675FA9}">
      <dgm:prSet/>
      <dgm:spPr/>
      <dgm:t>
        <a:bodyPr/>
        <a:lstStyle/>
        <a:p>
          <a:r>
            <a:rPr lang="en-AU" dirty="0" smtClean="0"/>
            <a:t>Installation</a:t>
          </a:r>
          <a:endParaRPr lang="en-AU" dirty="0"/>
        </a:p>
      </dgm:t>
    </dgm:pt>
    <dgm:pt modelId="{D46F9F42-D682-45A2-8568-8D0840A14081}" type="parTrans" cxnId="{99A1E6C8-C63E-46A5-9508-EC6B116ED3C1}">
      <dgm:prSet/>
      <dgm:spPr/>
      <dgm:t>
        <a:bodyPr/>
        <a:lstStyle/>
        <a:p>
          <a:endParaRPr lang="en-AU"/>
        </a:p>
      </dgm:t>
    </dgm:pt>
    <dgm:pt modelId="{BC36C996-4EE3-4CBB-8A68-D8E6F5B2A834}" type="sibTrans" cxnId="{99A1E6C8-C63E-46A5-9508-EC6B116ED3C1}">
      <dgm:prSet/>
      <dgm:spPr/>
      <dgm:t>
        <a:bodyPr/>
        <a:lstStyle/>
        <a:p>
          <a:endParaRPr lang="en-AU"/>
        </a:p>
      </dgm:t>
    </dgm:pt>
    <dgm:pt modelId="{05CEFF5B-A709-41B9-9DA8-27CC6AE58865}" type="pres">
      <dgm:prSet presAssocID="{1A32F3D6-8083-431D-8ECA-0EB8E9C8BB6C}" presName="Name0" presStyleCnt="0">
        <dgm:presLayoutVars>
          <dgm:dir/>
          <dgm:resizeHandles val="exact"/>
        </dgm:presLayoutVars>
      </dgm:prSet>
      <dgm:spPr/>
    </dgm:pt>
    <dgm:pt modelId="{AB6E48F9-408F-4965-8A61-EECD657E18D3}" type="pres">
      <dgm:prSet presAssocID="{0A1B878C-A6C0-4FDC-BD46-AA0842652BE3}" presName="composite" presStyleCnt="0"/>
      <dgm:spPr/>
    </dgm:pt>
    <dgm:pt modelId="{81FB8F10-9720-40BA-9312-F6AE6B5C9EAE}" type="pres">
      <dgm:prSet presAssocID="{0A1B878C-A6C0-4FDC-BD46-AA0842652BE3}" presName="bgChev" presStyleLbl="node1" presStyleIdx="0" presStyleCnt="5"/>
      <dgm:spPr/>
    </dgm:pt>
    <dgm:pt modelId="{AE7C1164-96DF-4B2F-863C-F78F5669BFB3}" type="pres">
      <dgm:prSet presAssocID="{0A1B878C-A6C0-4FDC-BD46-AA0842652BE3}" presName="txNode" presStyleLbl="fgAcc1" presStyleIdx="0" presStyleCnt="5">
        <dgm:presLayoutVars>
          <dgm:bulletEnabled val="1"/>
        </dgm:presLayoutVars>
      </dgm:prSet>
      <dgm:spPr/>
      <dgm:t>
        <a:bodyPr/>
        <a:lstStyle/>
        <a:p>
          <a:endParaRPr lang="en-AU"/>
        </a:p>
      </dgm:t>
    </dgm:pt>
    <dgm:pt modelId="{B694DAE2-E50E-4130-B700-160D1ADC6A81}" type="pres">
      <dgm:prSet presAssocID="{1D08307B-DA35-4E76-8C72-1EE10F564245}" presName="compositeSpace" presStyleCnt="0"/>
      <dgm:spPr/>
    </dgm:pt>
    <dgm:pt modelId="{E2669BA4-56CB-4C21-8412-1BA6D7FA1291}" type="pres">
      <dgm:prSet presAssocID="{2944752A-F424-4F20-BFFB-1B370E61AA2A}" presName="composite" presStyleCnt="0"/>
      <dgm:spPr/>
    </dgm:pt>
    <dgm:pt modelId="{24397A47-C3E6-406E-96CA-ABBBCFEB10B9}" type="pres">
      <dgm:prSet presAssocID="{2944752A-F424-4F20-BFFB-1B370E61AA2A}" presName="bgChev" presStyleLbl="node1" presStyleIdx="1" presStyleCnt="5"/>
      <dgm:spPr/>
    </dgm:pt>
    <dgm:pt modelId="{EA1A5E30-DD85-4D1E-980E-DD947350BB90}" type="pres">
      <dgm:prSet presAssocID="{2944752A-F424-4F20-BFFB-1B370E61AA2A}" presName="txNode" presStyleLbl="fgAcc1" presStyleIdx="1" presStyleCnt="5">
        <dgm:presLayoutVars>
          <dgm:bulletEnabled val="1"/>
        </dgm:presLayoutVars>
      </dgm:prSet>
      <dgm:spPr/>
      <dgm:t>
        <a:bodyPr/>
        <a:lstStyle/>
        <a:p>
          <a:endParaRPr lang="en-AU"/>
        </a:p>
      </dgm:t>
    </dgm:pt>
    <dgm:pt modelId="{0C014A76-7037-4997-B091-F2D0BDFD5F0B}" type="pres">
      <dgm:prSet presAssocID="{EF00D909-FD75-4CBD-ACA8-2DB8AD597567}" presName="compositeSpace" presStyleCnt="0"/>
      <dgm:spPr/>
    </dgm:pt>
    <dgm:pt modelId="{1C1F094E-C751-48C5-823A-D8D57BAC2B8F}" type="pres">
      <dgm:prSet presAssocID="{A916309A-38AF-4E9A-8C1E-AE03BF459F07}" presName="composite" presStyleCnt="0"/>
      <dgm:spPr/>
    </dgm:pt>
    <dgm:pt modelId="{5B548A34-6B82-40C1-BB16-CC1E7B99D152}" type="pres">
      <dgm:prSet presAssocID="{A916309A-38AF-4E9A-8C1E-AE03BF459F07}" presName="bgChev" presStyleLbl="node1" presStyleIdx="2" presStyleCnt="5"/>
      <dgm:spPr/>
    </dgm:pt>
    <dgm:pt modelId="{5CE30DC6-F4DB-462B-B740-B16DBC96CD86}" type="pres">
      <dgm:prSet presAssocID="{A916309A-38AF-4E9A-8C1E-AE03BF459F07}" presName="txNode" presStyleLbl="fgAcc1" presStyleIdx="2" presStyleCnt="5">
        <dgm:presLayoutVars>
          <dgm:bulletEnabled val="1"/>
        </dgm:presLayoutVars>
      </dgm:prSet>
      <dgm:spPr/>
      <dgm:t>
        <a:bodyPr/>
        <a:lstStyle/>
        <a:p>
          <a:endParaRPr lang="en-AU"/>
        </a:p>
      </dgm:t>
    </dgm:pt>
    <dgm:pt modelId="{C88CB507-B98F-4468-BF74-DFA841143A0B}" type="pres">
      <dgm:prSet presAssocID="{86D1FD8C-674D-4973-AA8E-37FA8E2BB7D1}" presName="compositeSpace" presStyleCnt="0"/>
      <dgm:spPr/>
    </dgm:pt>
    <dgm:pt modelId="{663C3823-8278-4959-81B0-950206BB2BCC}" type="pres">
      <dgm:prSet presAssocID="{767945BB-1ECE-4649-8131-FB32EC6FCFC7}" presName="composite" presStyleCnt="0"/>
      <dgm:spPr/>
    </dgm:pt>
    <dgm:pt modelId="{7315F584-5E72-47C2-8404-9074FC87E6F1}" type="pres">
      <dgm:prSet presAssocID="{767945BB-1ECE-4649-8131-FB32EC6FCFC7}" presName="bgChev" presStyleLbl="node1" presStyleIdx="3" presStyleCnt="5"/>
      <dgm:spPr/>
    </dgm:pt>
    <dgm:pt modelId="{1D9F8AA3-40E1-44A0-AFD8-1190ED8DFDDE}" type="pres">
      <dgm:prSet presAssocID="{767945BB-1ECE-4649-8131-FB32EC6FCFC7}" presName="txNode" presStyleLbl="fgAcc1" presStyleIdx="3" presStyleCnt="5">
        <dgm:presLayoutVars>
          <dgm:bulletEnabled val="1"/>
        </dgm:presLayoutVars>
      </dgm:prSet>
      <dgm:spPr/>
      <dgm:t>
        <a:bodyPr/>
        <a:lstStyle/>
        <a:p>
          <a:endParaRPr lang="en-AU"/>
        </a:p>
      </dgm:t>
    </dgm:pt>
    <dgm:pt modelId="{98A3922E-5351-475F-82A4-53A2B3F0098A}" type="pres">
      <dgm:prSet presAssocID="{93FF157A-7798-4C60-9546-595707D1D28E}" presName="compositeSpace" presStyleCnt="0"/>
      <dgm:spPr/>
    </dgm:pt>
    <dgm:pt modelId="{ED2568A6-68B7-451D-A51A-FBBACAEF9880}" type="pres">
      <dgm:prSet presAssocID="{12BE1B4F-052C-4B13-BF16-B91F6B675FA9}" presName="composite" presStyleCnt="0"/>
      <dgm:spPr/>
    </dgm:pt>
    <dgm:pt modelId="{3A61E87D-C9FA-4AE1-8C18-4A5856812EB5}" type="pres">
      <dgm:prSet presAssocID="{12BE1B4F-052C-4B13-BF16-B91F6B675FA9}" presName="bgChev" presStyleLbl="node1" presStyleIdx="4" presStyleCnt="5"/>
      <dgm:spPr/>
    </dgm:pt>
    <dgm:pt modelId="{619D0955-4289-4F38-8F0B-8EF6B5A2C234}" type="pres">
      <dgm:prSet presAssocID="{12BE1B4F-052C-4B13-BF16-B91F6B675FA9}" presName="txNode" presStyleLbl="fgAcc1" presStyleIdx="4" presStyleCnt="5">
        <dgm:presLayoutVars>
          <dgm:bulletEnabled val="1"/>
        </dgm:presLayoutVars>
      </dgm:prSet>
      <dgm:spPr/>
      <dgm:t>
        <a:bodyPr/>
        <a:lstStyle/>
        <a:p>
          <a:endParaRPr lang="en-AU"/>
        </a:p>
      </dgm:t>
    </dgm:pt>
  </dgm:ptLst>
  <dgm:cxnLst>
    <dgm:cxn modelId="{60B3AC09-1A1E-418E-A2E0-6C1ACD90A38C}" type="presOf" srcId="{0A1B878C-A6C0-4FDC-BD46-AA0842652BE3}" destId="{AE7C1164-96DF-4B2F-863C-F78F5669BFB3}" srcOrd="0" destOrd="0" presId="urn:microsoft.com/office/officeart/2005/8/layout/chevronAccent+Icon#1"/>
    <dgm:cxn modelId="{C5898F9A-2BF0-4610-83FE-D1EEEE3E79AA}" type="presOf" srcId="{1A32F3D6-8083-431D-8ECA-0EB8E9C8BB6C}" destId="{05CEFF5B-A709-41B9-9DA8-27CC6AE58865}" srcOrd="0" destOrd="0" presId="urn:microsoft.com/office/officeart/2005/8/layout/chevronAccent+Icon#1"/>
    <dgm:cxn modelId="{A3D5A3B3-9513-456C-87FF-B8809F987721}" srcId="{1A32F3D6-8083-431D-8ECA-0EB8E9C8BB6C}" destId="{767945BB-1ECE-4649-8131-FB32EC6FCFC7}" srcOrd="3" destOrd="0" parTransId="{9B593994-0DFA-4F95-8B25-C74616573F7F}" sibTransId="{93FF157A-7798-4C60-9546-595707D1D28E}"/>
    <dgm:cxn modelId="{9F5F554E-14E1-46AA-8517-601A0F73D762}" type="presOf" srcId="{767945BB-1ECE-4649-8131-FB32EC6FCFC7}" destId="{1D9F8AA3-40E1-44A0-AFD8-1190ED8DFDDE}" srcOrd="0" destOrd="0" presId="urn:microsoft.com/office/officeart/2005/8/layout/chevronAccent+Icon#1"/>
    <dgm:cxn modelId="{21BC5827-72E6-4FE3-86C7-7D638D0A82A0}" type="presOf" srcId="{12BE1B4F-052C-4B13-BF16-B91F6B675FA9}" destId="{619D0955-4289-4F38-8F0B-8EF6B5A2C234}" srcOrd="0" destOrd="0" presId="urn:microsoft.com/office/officeart/2005/8/layout/chevronAccent+Icon#1"/>
    <dgm:cxn modelId="{86B24AD7-EB8A-45E3-9707-147A93683A81}" srcId="{1A32F3D6-8083-431D-8ECA-0EB8E9C8BB6C}" destId="{A916309A-38AF-4E9A-8C1E-AE03BF459F07}" srcOrd="2" destOrd="0" parTransId="{8389B374-B543-445B-8070-4C8B0C8961CF}" sibTransId="{86D1FD8C-674D-4973-AA8E-37FA8E2BB7D1}"/>
    <dgm:cxn modelId="{07C8F96F-60FC-43B9-9173-E3CFB43B1D3F}" type="presOf" srcId="{A916309A-38AF-4E9A-8C1E-AE03BF459F07}" destId="{5CE30DC6-F4DB-462B-B740-B16DBC96CD86}" srcOrd="0" destOrd="0" presId="urn:microsoft.com/office/officeart/2005/8/layout/chevronAccent+Icon#1"/>
    <dgm:cxn modelId="{63032868-FB6F-457B-8331-291E867242B8}" type="presOf" srcId="{2944752A-F424-4F20-BFFB-1B370E61AA2A}" destId="{EA1A5E30-DD85-4D1E-980E-DD947350BB90}" srcOrd="0" destOrd="0" presId="urn:microsoft.com/office/officeart/2005/8/layout/chevronAccent+Icon#1"/>
    <dgm:cxn modelId="{461010CC-5CE4-4706-89CE-34283E192BE3}" srcId="{1A32F3D6-8083-431D-8ECA-0EB8E9C8BB6C}" destId="{0A1B878C-A6C0-4FDC-BD46-AA0842652BE3}" srcOrd="0" destOrd="0" parTransId="{2A815265-4A8A-4D8F-B804-E63E569B3E95}" sibTransId="{1D08307B-DA35-4E76-8C72-1EE10F564245}"/>
    <dgm:cxn modelId="{99A1E6C8-C63E-46A5-9508-EC6B116ED3C1}" srcId="{1A32F3D6-8083-431D-8ECA-0EB8E9C8BB6C}" destId="{12BE1B4F-052C-4B13-BF16-B91F6B675FA9}" srcOrd="4" destOrd="0" parTransId="{D46F9F42-D682-45A2-8568-8D0840A14081}" sibTransId="{BC36C996-4EE3-4CBB-8A68-D8E6F5B2A834}"/>
    <dgm:cxn modelId="{E3BB7B07-34D8-4E51-94E0-7181040C0CF7}" srcId="{1A32F3D6-8083-431D-8ECA-0EB8E9C8BB6C}" destId="{2944752A-F424-4F20-BFFB-1B370E61AA2A}" srcOrd="1" destOrd="0" parTransId="{1A00A488-30E4-47B4-814C-530A119CEE08}" sibTransId="{EF00D909-FD75-4CBD-ACA8-2DB8AD597567}"/>
    <dgm:cxn modelId="{AAF99039-7C34-4386-9FE2-B26AD224B308}" type="presParOf" srcId="{05CEFF5B-A709-41B9-9DA8-27CC6AE58865}" destId="{AB6E48F9-408F-4965-8A61-EECD657E18D3}" srcOrd="0" destOrd="0" presId="urn:microsoft.com/office/officeart/2005/8/layout/chevronAccent+Icon#1"/>
    <dgm:cxn modelId="{55C473E5-F25D-4927-A4A0-EFCB769E5C6B}" type="presParOf" srcId="{AB6E48F9-408F-4965-8A61-EECD657E18D3}" destId="{81FB8F10-9720-40BA-9312-F6AE6B5C9EAE}" srcOrd="0" destOrd="0" presId="urn:microsoft.com/office/officeart/2005/8/layout/chevronAccent+Icon#1"/>
    <dgm:cxn modelId="{624FA71B-86F2-4985-AD59-6583B4108B79}" type="presParOf" srcId="{AB6E48F9-408F-4965-8A61-EECD657E18D3}" destId="{AE7C1164-96DF-4B2F-863C-F78F5669BFB3}" srcOrd="1" destOrd="0" presId="urn:microsoft.com/office/officeart/2005/8/layout/chevronAccent+Icon#1"/>
    <dgm:cxn modelId="{8B170E5F-D9E0-44A9-B9D0-023261B57D41}" type="presParOf" srcId="{05CEFF5B-A709-41B9-9DA8-27CC6AE58865}" destId="{B694DAE2-E50E-4130-B700-160D1ADC6A81}" srcOrd="1" destOrd="0" presId="urn:microsoft.com/office/officeart/2005/8/layout/chevronAccent+Icon#1"/>
    <dgm:cxn modelId="{FA07838D-6034-48A7-85DC-EFAE204B0C3D}" type="presParOf" srcId="{05CEFF5B-A709-41B9-9DA8-27CC6AE58865}" destId="{E2669BA4-56CB-4C21-8412-1BA6D7FA1291}" srcOrd="2" destOrd="0" presId="urn:microsoft.com/office/officeart/2005/8/layout/chevronAccent+Icon#1"/>
    <dgm:cxn modelId="{18AE3C81-4C87-44AC-9BF0-894DF71B507E}" type="presParOf" srcId="{E2669BA4-56CB-4C21-8412-1BA6D7FA1291}" destId="{24397A47-C3E6-406E-96CA-ABBBCFEB10B9}" srcOrd="0" destOrd="0" presId="urn:microsoft.com/office/officeart/2005/8/layout/chevronAccent+Icon#1"/>
    <dgm:cxn modelId="{78324AF8-5DC9-4033-81FA-A471A9A17ABB}" type="presParOf" srcId="{E2669BA4-56CB-4C21-8412-1BA6D7FA1291}" destId="{EA1A5E30-DD85-4D1E-980E-DD947350BB90}" srcOrd="1" destOrd="0" presId="urn:microsoft.com/office/officeart/2005/8/layout/chevronAccent+Icon#1"/>
    <dgm:cxn modelId="{D46BA8C6-A6C7-4D9F-8559-37870EE5B5BD}" type="presParOf" srcId="{05CEFF5B-A709-41B9-9DA8-27CC6AE58865}" destId="{0C014A76-7037-4997-B091-F2D0BDFD5F0B}" srcOrd="3" destOrd="0" presId="urn:microsoft.com/office/officeart/2005/8/layout/chevronAccent+Icon#1"/>
    <dgm:cxn modelId="{C13B826D-D4FA-42BF-B365-F740BE87275C}" type="presParOf" srcId="{05CEFF5B-A709-41B9-9DA8-27CC6AE58865}" destId="{1C1F094E-C751-48C5-823A-D8D57BAC2B8F}" srcOrd="4" destOrd="0" presId="urn:microsoft.com/office/officeart/2005/8/layout/chevronAccent+Icon#1"/>
    <dgm:cxn modelId="{FFDF6488-0C2F-40CD-9CDA-30AF7224E54D}" type="presParOf" srcId="{1C1F094E-C751-48C5-823A-D8D57BAC2B8F}" destId="{5B548A34-6B82-40C1-BB16-CC1E7B99D152}" srcOrd="0" destOrd="0" presId="urn:microsoft.com/office/officeart/2005/8/layout/chevronAccent+Icon#1"/>
    <dgm:cxn modelId="{A148C825-69F6-475E-BDD5-AB94BD24BD8C}" type="presParOf" srcId="{1C1F094E-C751-48C5-823A-D8D57BAC2B8F}" destId="{5CE30DC6-F4DB-462B-B740-B16DBC96CD86}" srcOrd="1" destOrd="0" presId="urn:microsoft.com/office/officeart/2005/8/layout/chevronAccent+Icon#1"/>
    <dgm:cxn modelId="{768C2DD2-7358-4584-B3A9-CE724760BEF1}" type="presParOf" srcId="{05CEFF5B-A709-41B9-9DA8-27CC6AE58865}" destId="{C88CB507-B98F-4468-BF74-DFA841143A0B}" srcOrd="5" destOrd="0" presId="urn:microsoft.com/office/officeart/2005/8/layout/chevronAccent+Icon#1"/>
    <dgm:cxn modelId="{78397369-CFB0-4800-8FE5-5577D7CB6888}" type="presParOf" srcId="{05CEFF5B-A709-41B9-9DA8-27CC6AE58865}" destId="{663C3823-8278-4959-81B0-950206BB2BCC}" srcOrd="6" destOrd="0" presId="urn:microsoft.com/office/officeart/2005/8/layout/chevronAccent+Icon#1"/>
    <dgm:cxn modelId="{B17EDEE2-4D8C-4840-879E-A78BA914691B}" type="presParOf" srcId="{663C3823-8278-4959-81B0-950206BB2BCC}" destId="{7315F584-5E72-47C2-8404-9074FC87E6F1}" srcOrd="0" destOrd="0" presId="urn:microsoft.com/office/officeart/2005/8/layout/chevronAccent+Icon#1"/>
    <dgm:cxn modelId="{DF451C62-6367-4053-9015-7164B4BC8336}" type="presParOf" srcId="{663C3823-8278-4959-81B0-950206BB2BCC}" destId="{1D9F8AA3-40E1-44A0-AFD8-1190ED8DFDDE}" srcOrd="1" destOrd="0" presId="urn:microsoft.com/office/officeart/2005/8/layout/chevronAccent+Icon#1"/>
    <dgm:cxn modelId="{50A0075F-BC7A-4807-A4EE-9347DE275525}" type="presParOf" srcId="{05CEFF5B-A709-41B9-9DA8-27CC6AE58865}" destId="{98A3922E-5351-475F-82A4-53A2B3F0098A}" srcOrd="7" destOrd="0" presId="urn:microsoft.com/office/officeart/2005/8/layout/chevronAccent+Icon#1"/>
    <dgm:cxn modelId="{FEEA6D1B-A3B5-41B0-BABC-C4ABFBB1684D}" type="presParOf" srcId="{05CEFF5B-A709-41B9-9DA8-27CC6AE58865}" destId="{ED2568A6-68B7-451D-A51A-FBBACAEF9880}" srcOrd="8" destOrd="0" presId="urn:microsoft.com/office/officeart/2005/8/layout/chevronAccent+Icon#1"/>
    <dgm:cxn modelId="{61EF622E-FCA4-45BF-A700-DE432FCEF5AB}" type="presParOf" srcId="{ED2568A6-68B7-451D-A51A-FBBACAEF9880}" destId="{3A61E87D-C9FA-4AE1-8C18-4A5856812EB5}" srcOrd="0" destOrd="0" presId="urn:microsoft.com/office/officeart/2005/8/layout/chevronAccent+Icon#1"/>
    <dgm:cxn modelId="{BE4238C0-28BD-43C1-94BE-FFD36D05CFAA}" type="presParOf" srcId="{ED2568A6-68B7-451D-A51A-FBBACAEF9880}" destId="{619D0955-4289-4F38-8F0B-8EF6B5A2C234}" srcOrd="1" destOrd="0" presId="urn:microsoft.com/office/officeart/2005/8/layout/chevronAccen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9E7AD1-A8BC-4BE7-901A-D0FD40A31248}"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en-AU"/>
        </a:p>
      </dgm:t>
    </dgm:pt>
    <dgm:pt modelId="{DD01584E-D030-4E83-89DC-0ECD5AD9AACD}">
      <dgm:prSet phldrT="[Text]" custT="1"/>
      <dgm:spPr/>
      <dgm:t>
        <a:bodyPr/>
        <a:lstStyle/>
        <a:p>
          <a:r>
            <a:rPr lang="en-AU" sz="1200" dirty="0" smtClean="0"/>
            <a:t>CEO</a:t>
          </a:r>
          <a:endParaRPr lang="en-AU" sz="1200" dirty="0"/>
        </a:p>
      </dgm:t>
    </dgm:pt>
    <dgm:pt modelId="{D6251943-3E23-4673-A55B-D699234593AE}" type="parTrans" cxnId="{4CEECE3D-A298-47B1-A067-C7E28CA76530}">
      <dgm:prSet/>
      <dgm:spPr/>
      <dgm:t>
        <a:bodyPr/>
        <a:lstStyle/>
        <a:p>
          <a:endParaRPr lang="en-AU" sz="1600"/>
        </a:p>
      </dgm:t>
    </dgm:pt>
    <dgm:pt modelId="{0B92D672-B7AA-4902-B693-569D8F84548B}" type="sibTrans" cxnId="{4CEECE3D-A298-47B1-A067-C7E28CA76530}">
      <dgm:prSet/>
      <dgm:spPr/>
      <dgm:t>
        <a:bodyPr/>
        <a:lstStyle/>
        <a:p>
          <a:endParaRPr lang="en-AU" sz="1600"/>
        </a:p>
      </dgm:t>
    </dgm:pt>
    <dgm:pt modelId="{DF0922F1-B682-4088-ADCE-2569221C0D86}">
      <dgm:prSet phldrT="[Text]" custT="1"/>
      <dgm:spPr>
        <a:ln w="28575" cmpd="sng">
          <a:solidFill>
            <a:srgbClr val="FF0000"/>
          </a:solidFill>
        </a:ln>
      </dgm:spPr>
      <dgm:t>
        <a:bodyPr/>
        <a:lstStyle/>
        <a:p>
          <a:r>
            <a:rPr lang="en-AU" sz="1200" dirty="0" smtClean="0">
              <a:solidFill>
                <a:schemeClr val="bg1">
                  <a:lumMod val="50000"/>
                </a:schemeClr>
              </a:solidFill>
            </a:rPr>
            <a:t>Operations Manager</a:t>
          </a:r>
          <a:endParaRPr lang="en-AU" sz="1200" dirty="0">
            <a:solidFill>
              <a:schemeClr val="bg1">
                <a:lumMod val="50000"/>
              </a:schemeClr>
            </a:solidFill>
          </a:endParaRPr>
        </a:p>
      </dgm:t>
    </dgm:pt>
    <dgm:pt modelId="{0D30D938-6C09-478C-A986-B324938D192D}" type="parTrans" cxnId="{BDCE6643-CF3D-424B-B3C6-F61F54335D07}">
      <dgm:prSet/>
      <dgm:spPr/>
      <dgm:t>
        <a:bodyPr/>
        <a:lstStyle/>
        <a:p>
          <a:endParaRPr lang="en-AU" sz="1600"/>
        </a:p>
      </dgm:t>
    </dgm:pt>
    <dgm:pt modelId="{7B283682-7101-44E5-9676-43F6D2F2B3B3}" type="sibTrans" cxnId="{BDCE6643-CF3D-424B-B3C6-F61F54335D07}">
      <dgm:prSet/>
      <dgm:spPr/>
      <dgm:t>
        <a:bodyPr/>
        <a:lstStyle/>
        <a:p>
          <a:endParaRPr lang="en-AU" sz="1600"/>
        </a:p>
      </dgm:t>
    </dgm:pt>
    <dgm:pt modelId="{F31B34AD-E5B4-457E-8AB4-EB13A179DFAC}">
      <dgm:prSet phldrT="[Text]" custT="1"/>
      <dgm:spPr/>
      <dgm:t>
        <a:bodyPr/>
        <a:lstStyle/>
        <a:p>
          <a:r>
            <a:rPr lang="en-AU" sz="1200" dirty="0" smtClean="0">
              <a:solidFill>
                <a:schemeClr val="bg1">
                  <a:lumMod val="50000"/>
                </a:schemeClr>
              </a:solidFill>
            </a:rPr>
            <a:t>Logistics Manager</a:t>
          </a:r>
          <a:endParaRPr lang="en-AU" sz="1200" dirty="0">
            <a:solidFill>
              <a:schemeClr val="bg1">
                <a:lumMod val="50000"/>
              </a:schemeClr>
            </a:solidFill>
          </a:endParaRPr>
        </a:p>
      </dgm:t>
    </dgm:pt>
    <dgm:pt modelId="{FAEA0EC2-28A4-44E1-97A1-76B66DC91307}" type="parTrans" cxnId="{D66BF57E-7AAD-46B7-A9BF-7EA801A04B76}">
      <dgm:prSet/>
      <dgm:spPr/>
      <dgm:t>
        <a:bodyPr/>
        <a:lstStyle/>
        <a:p>
          <a:endParaRPr lang="en-AU" sz="1600"/>
        </a:p>
      </dgm:t>
    </dgm:pt>
    <dgm:pt modelId="{8D70FF27-BC1B-4C3E-BDCD-E3571680A646}" type="sibTrans" cxnId="{D66BF57E-7AAD-46B7-A9BF-7EA801A04B76}">
      <dgm:prSet/>
      <dgm:spPr/>
      <dgm:t>
        <a:bodyPr/>
        <a:lstStyle/>
        <a:p>
          <a:endParaRPr lang="en-AU" sz="1600"/>
        </a:p>
      </dgm:t>
    </dgm:pt>
    <dgm:pt modelId="{5D2BA483-4D82-414C-B51C-0EDCEB9AAA2A}">
      <dgm:prSet phldrT="[Text]" custT="1"/>
      <dgm:spPr/>
      <dgm:t>
        <a:bodyPr/>
        <a:lstStyle/>
        <a:p>
          <a:r>
            <a:rPr lang="en-AU" sz="1200" dirty="0" smtClean="0">
              <a:solidFill>
                <a:schemeClr val="bg1">
                  <a:lumMod val="50000"/>
                </a:schemeClr>
              </a:solidFill>
            </a:rPr>
            <a:t>Production Manager</a:t>
          </a:r>
          <a:endParaRPr lang="en-AU" sz="1200" dirty="0">
            <a:solidFill>
              <a:schemeClr val="bg1">
                <a:lumMod val="50000"/>
              </a:schemeClr>
            </a:solidFill>
          </a:endParaRPr>
        </a:p>
      </dgm:t>
    </dgm:pt>
    <dgm:pt modelId="{FF094EF1-A5D2-4597-B8F8-28C336767835}" type="parTrans" cxnId="{297041DF-58C6-49B1-ABBD-56CF15D60F71}">
      <dgm:prSet/>
      <dgm:spPr/>
      <dgm:t>
        <a:bodyPr/>
        <a:lstStyle/>
        <a:p>
          <a:endParaRPr lang="en-AU" sz="1600"/>
        </a:p>
      </dgm:t>
    </dgm:pt>
    <dgm:pt modelId="{A080F6F0-DCBB-40D9-84CD-4176563B2CCD}" type="sibTrans" cxnId="{297041DF-58C6-49B1-ABBD-56CF15D60F71}">
      <dgm:prSet/>
      <dgm:spPr/>
      <dgm:t>
        <a:bodyPr/>
        <a:lstStyle/>
        <a:p>
          <a:endParaRPr lang="en-AU" sz="1600"/>
        </a:p>
      </dgm:t>
    </dgm:pt>
    <dgm:pt modelId="{328719BC-F3B0-4A93-AD6C-D152F0B03F0B}">
      <dgm:prSet phldrT="[Text]" custT="1"/>
      <dgm:spPr/>
      <dgm:t>
        <a:bodyPr/>
        <a:lstStyle/>
        <a:p>
          <a:r>
            <a:rPr lang="en-AU" sz="1200" dirty="0" smtClean="0">
              <a:solidFill>
                <a:schemeClr val="bg1">
                  <a:lumMod val="50000"/>
                </a:schemeClr>
              </a:solidFill>
            </a:rPr>
            <a:t>Corporate Services Manager</a:t>
          </a:r>
          <a:endParaRPr lang="en-AU" sz="1200" dirty="0">
            <a:solidFill>
              <a:schemeClr val="bg1">
                <a:lumMod val="50000"/>
              </a:schemeClr>
            </a:solidFill>
          </a:endParaRPr>
        </a:p>
      </dgm:t>
    </dgm:pt>
    <dgm:pt modelId="{0D4C4D22-7B3E-4329-A572-EDB7015F6AF2}" type="parTrans" cxnId="{6C5A3B34-47DD-484C-B07F-975263A611D0}">
      <dgm:prSet/>
      <dgm:spPr/>
      <dgm:t>
        <a:bodyPr/>
        <a:lstStyle/>
        <a:p>
          <a:endParaRPr lang="en-AU" sz="1600"/>
        </a:p>
      </dgm:t>
    </dgm:pt>
    <dgm:pt modelId="{A180AD57-8A8B-452D-B55C-E18D5B9E27C7}" type="sibTrans" cxnId="{6C5A3B34-47DD-484C-B07F-975263A611D0}">
      <dgm:prSet/>
      <dgm:spPr/>
      <dgm:t>
        <a:bodyPr/>
        <a:lstStyle/>
        <a:p>
          <a:endParaRPr lang="en-AU" sz="1600"/>
        </a:p>
      </dgm:t>
    </dgm:pt>
    <dgm:pt modelId="{D3768131-14A0-4BD9-97FB-ECD717850F8A}">
      <dgm:prSet phldrT="[Text]" custT="1"/>
      <dgm:spPr/>
      <dgm:t>
        <a:bodyPr/>
        <a:lstStyle/>
        <a:p>
          <a:r>
            <a:rPr lang="en-AU" sz="1200" dirty="0" smtClean="0"/>
            <a:t>Site Manager</a:t>
          </a:r>
          <a:endParaRPr lang="en-AU" sz="1200" dirty="0"/>
        </a:p>
      </dgm:t>
    </dgm:pt>
    <dgm:pt modelId="{B3948912-3A6E-4641-9079-2E14B0AECDF3}" type="parTrans" cxnId="{964F6175-0D3C-4004-BB99-51B335EAD56A}">
      <dgm:prSet/>
      <dgm:spPr/>
      <dgm:t>
        <a:bodyPr/>
        <a:lstStyle/>
        <a:p>
          <a:endParaRPr lang="en-AU" sz="1600"/>
        </a:p>
      </dgm:t>
    </dgm:pt>
    <dgm:pt modelId="{39024068-46B2-4D11-B025-22E340F69D0C}" type="sibTrans" cxnId="{964F6175-0D3C-4004-BB99-51B335EAD56A}">
      <dgm:prSet/>
      <dgm:spPr/>
      <dgm:t>
        <a:bodyPr/>
        <a:lstStyle/>
        <a:p>
          <a:endParaRPr lang="en-AU" sz="1600"/>
        </a:p>
      </dgm:t>
    </dgm:pt>
    <dgm:pt modelId="{B691D33D-9642-4403-B492-EDF1440B4967}">
      <dgm:prSet phldrT="[Text]" custT="1"/>
      <dgm:spPr/>
      <dgm:t>
        <a:bodyPr/>
        <a:lstStyle/>
        <a:p>
          <a:r>
            <a:rPr lang="en-AU" sz="1200" dirty="0" smtClean="0"/>
            <a:t>Site Manager</a:t>
          </a:r>
          <a:endParaRPr lang="en-AU" sz="1200" dirty="0"/>
        </a:p>
      </dgm:t>
    </dgm:pt>
    <dgm:pt modelId="{41380D11-606D-4B18-B0F8-F9023CFDC6E0}" type="parTrans" cxnId="{04C249ED-D88C-4E5A-915E-34E56DC6F593}">
      <dgm:prSet/>
      <dgm:spPr/>
      <dgm:t>
        <a:bodyPr/>
        <a:lstStyle/>
        <a:p>
          <a:endParaRPr lang="en-AU" sz="1600"/>
        </a:p>
      </dgm:t>
    </dgm:pt>
    <dgm:pt modelId="{7AD52E38-AD8C-4EEE-BF3A-B6DD5A7FA096}" type="sibTrans" cxnId="{04C249ED-D88C-4E5A-915E-34E56DC6F593}">
      <dgm:prSet/>
      <dgm:spPr/>
      <dgm:t>
        <a:bodyPr/>
        <a:lstStyle/>
        <a:p>
          <a:endParaRPr lang="en-AU" sz="1600"/>
        </a:p>
      </dgm:t>
    </dgm:pt>
    <dgm:pt modelId="{11EB64F0-CCDB-4126-97DF-34880F9C778F}">
      <dgm:prSet phldrT="[Text]" custT="1"/>
      <dgm:spPr>
        <a:ln w="28575">
          <a:solidFill>
            <a:srgbClr val="0000FF"/>
          </a:solidFill>
        </a:ln>
      </dgm:spPr>
      <dgm:t>
        <a:bodyPr/>
        <a:lstStyle/>
        <a:p>
          <a:r>
            <a:rPr lang="en-AU" sz="1200" dirty="0" smtClean="0"/>
            <a:t>Logistics Support</a:t>
          </a:r>
          <a:endParaRPr lang="en-AU" sz="1200" dirty="0"/>
        </a:p>
      </dgm:t>
    </dgm:pt>
    <dgm:pt modelId="{7D993702-0B64-4E25-B088-24C244BCA376}" type="parTrans" cxnId="{C60EE0A5-7CCE-4AB6-8671-005D3AE3094E}">
      <dgm:prSet/>
      <dgm:spPr/>
      <dgm:t>
        <a:bodyPr/>
        <a:lstStyle/>
        <a:p>
          <a:endParaRPr lang="en-AU" sz="1600"/>
        </a:p>
      </dgm:t>
    </dgm:pt>
    <dgm:pt modelId="{AC059D86-0163-40EE-9116-C602AA6A4962}" type="sibTrans" cxnId="{C60EE0A5-7CCE-4AB6-8671-005D3AE3094E}">
      <dgm:prSet/>
      <dgm:spPr/>
      <dgm:t>
        <a:bodyPr/>
        <a:lstStyle/>
        <a:p>
          <a:endParaRPr lang="en-AU" sz="1600"/>
        </a:p>
      </dgm:t>
    </dgm:pt>
    <dgm:pt modelId="{F7291D76-3C59-43E9-AFA5-38B40BDD0E0B}">
      <dgm:prSet phldrT="[Text]" custT="1"/>
      <dgm:spPr>
        <a:ln w="28575" cmpd="sng">
          <a:solidFill>
            <a:srgbClr val="0000FF"/>
          </a:solidFill>
        </a:ln>
      </dgm:spPr>
      <dgm:t>
        <a:bodyPr/>
        <a:lstStyle/>
        <a:p>
          <a:r>
            <a:rPr lang="en-AU" sz="1200" dirty="0" smtClean="0"/>
            <a:t>Leading Hand</a:t>
          </a:r>
          <a:endParaRPr lang="en-AU" sz="1200" dirty="0"/>
        </a:p>
      </dgm:t>
    </dgm:pt>
    <dgm:pt modelId="{7B5B6C84-0239-49E0-90AC-60C5736A2D60}" type="parTrans" cxnId="{69B09B56-433E-470C-87AF-70B0C35BD428}">
      <dgm:prSet/>
      <dgm:spPr/>
      <dgm:t>
        <a:bodyPr/>
        <a:lstStyle/>
        <a:p>
          <a:endParaRPr lang="en-AU" sz="1600"/>
        </a:p>
      </dgm:t>
    </dgm:pt>
    <dgm:pt modelId="{293EADC9-8216-4352-81F0-455632637F8D}" type="sibTrans" cxnId="{69B09B56-433E-470C-87AF-70B0C35BD428}">
      <dgm:prSet/>
      <dgm:spPr/>
      <dgm:t>
        <a:bodyPr/>
        <a:lstStyle/>
        <a:p>
          <a:endParaRPr lang="en-AU" sz="1600"/>
        </a:p>
      </dgm:t>
    </dgm:pt>
    <dgm:pt modelId="{C34F69C8-EA42-45E4-8920-3E3423FBA093}">
      <dgm:prSet phldrT="[Text]" custT="1"/>
      <dgm:spPr/>
      <dgm:t>
        <a:bodyPr/>
        <a:lstStyle/>
        <a:p>
          <a:r>
            <a:rPr lang="en-AU" sz="1200" dirty="0" smtClean="0"/>
            <a:t>Fabricator</a:t>
          </a:r>
          <a:endParaRPr lang="en-AU" sz="1200" dirty="0"/>
        </a:p>
      </dgm:t>
    </dgm:pt>
    <dgm:pt modelId="{683635C8-CCF3-41A6-8D8A-FE3D95205FF1}" type="parTrans" cxnId="{C3F7E6DB-8D60-4AC0-BDC8-585F6784CB13}">
      <dgm:prSet/>
      <dgm:spPr/>
      <dgm:t>
        <a:bodyPr/>
        <a:lstStyle/>
        <a:p>
          <a:endParaRPr lang="en-AU" sz="1600"/>
        </a:p>
      </dgm:t>
    </dgm:pt>
    <dgm:pt modelId="{EDEA8316-0446-465F-A5AE-55A8358D9251}" type="sibTrans" cxnId="{C3F7E6DB-8D60-4AC0-BDC8-585F6784CB13}">
      <dgm:prSet/>
      <dgm:spPr/>
      <dgm:t>
        <a:bodyPr/>
        <a:lstStyle/>
        <a:p>
          <a:endParaRPr lang="en-AU" sz="1600"/>
        </a:p>
      </dgm:t>
    </dgm:pt>
    <dgm:pt modelId="{8EB300EF-B0F4-4727-8D95-7F1410089429}">
      <dgm:prSet phldrT="[Text]" custT="1"/>
      <dgm:spPr/>
      <dgm:t>
        <a:bodyPr/>
        <a:lstStyle/>
        <a:p>
          <a:r>
            <a:rPr lang="en-AU" sz="1200" dirty="0" smtClean="0"/>
            <a:t>Fabricator</a:t>
          </a:r>
          <a:endParaRPr lang="en-AU" sz="1200" dirty="0"/>
        </a:p>
      </dgm:t>
    </dgm:pt>
    <dgm:pt modelId="{494C887D-8D0A-425E-AAC2-92F7032B34C1}" type="parTrans" cxnId="{0B740C97-8D92-46F8-84FC-57A8F9F8C3D1}">
      <dgm:prSet/>
      <dgm:spPr/>
      <dgm:t>
        <a:bodyPr/>
        <a:lstStyle/>
        <a:p>
          <a:endParaRPr lang="en-AU" sz="1600"/>
        </a:p>
      </dgm:t>
    </dgm:pt>
    <dgm:pt modelId="{6F09DFB4-5570-4136-8407-0F7BD0384901}" type="sibTrans" cxnId="{0B740C97-8D92-46F8-84FC-57A8F9F8C3D1}">
      <dgm:prSet/>
      <dgm:spPr/>
      <dgm:t>
        <a:bodyPr/>
        <a:lstStyle/>
        <a:p>
          <a:endParaRPr lang="en-AU" sz="1600"/>
        </a:p>
      </dgm:t>
    </dgm:pt>
    <dgm:pt modelId="{08974ED9-CDC4-452A-B460-64813B1B23C9}">
      <dgm:prSet phldrT="[Text]" custT="1"/>
      <dgm:spPr/>
      <dgm:t>
        <a:bodyPr/>
        <a:lstStyle/>
        <a:p>
          <a:r>
            <a:rPr lang="en-AU" sz="1200" dirty="0" smtClean="0"/>
            <a:t>Fabricator</a:t>
          </a:r>
          <a:endParaRPr lang="en-AU" sz="1200" dirty="0"/>
        </a:p>
      </dgm:t>
    </dgm:pt>
    <dgm:pt modelId="{7208CBE8-896C-4F8D-B852-5C981EB491CC}" type="parTrans" cxnId="{ACC48246-F2EB-4ECD-877A-9346DE50A1E8}">
      <dgm:prSet/>
      <dgm:spPr/>
      <dgm:t>
        <a:bodyPr/>
        <a:lstStyle/>
        <a:p>
          <a:endParaRPr lang="en-AU" sz="1600"/>
        </a:p>
      </dgm:t>
    </dgm:pt>
    <dgm:pt modelId="{897B4F53-9BE9-4049-B041-B2B83622493C}" type="sibTrans" cxnId="{ACC48246-F2EB-4ECD-877A-9346DE50A1E8}">
      <dgm:prSet/>
      <dgm:spPr/>
      <dgm:t>
        <a:bodyPr/>
        <a:lstStyle/>
        <a:p>
          <a:endParaRPr lang="en-AU" sz="1600"/>
        </a:p>
      </dgm:t>
    </dgm:pt>
    <dgm:pt modelId="{46F8E882-F227-4083-9011-538436CA60D2}">
      <dgm:prSet phldrT="[Text]" custT="1"/>
      <dgm:spPr/>
      <dgm:t>
        <a:bodyPr/>
        <a:lstStyle/>
        <a:p>
          <a:r>
            <a:rPr lang="en-AU" sz="1200" dirty="0" smtClean="0"/>
            <a:t>Glazier</a:t>
          </a:r>
          <a:endParaRPr lang="en-AU" sz="1200" dirty="0"/>
        </a:p>
      </dgm:t>
    </dgm:pt>
    <dgm:pt modelId="{4FF3F815-F30C-4546-83D4-39D691C583CA}" type="parTrans" cxnId="{67BD6F78-DB9E-4D66-B73C-C210ACFA5946}">
      <dgm:prSet/>
      <dgm:spPr/>
      <dgm:t>
        <a:bodyPr/>
        <a:lstStyle/>
        <a:p>
          <a:endParaRPr lang="en-AU" sz="1600"/>
        </a:p>
      </dgm:t>
    </dgm:pt>
    <dgm:pt modelId="{3D0151F6-0FE8-4547-A0A5-DAAF60E18525}" type="sibTrans" cxnId="{67BD6F78-DB9E-4D66-B73C-C210ACFA5946}">
      <dgm:prSet/>
      <dgm:spPr/>
      <dgm:t>
        <a:bodyPr/>
        <a:lstStyle/>
        <a:p>
          <a:endParaRPr lang="en-AU" sz="1600"/>
        </a:p>
      </dgm:t>
    </dgm:pt>
    <dgm:pt modelId="{7A48A357-8E92-4B2E-A431-55284B6E16D2}">
      <dgm:prSet phldrT="[Text]" custT="1"/>
      <dgm:spPr/>
      <dgm:t>
        <a:bodyPr/>
        <a:lstStyle/>
        <a:p>
          <a:r>
            <a:rPr lang="en-AU" sz="1200" dirty="0" smtClean="0"/>
            <a:t>Fabricator</a:t>
          </a:r>
          <a:endParaRPr lang="en-AU" sz="1200" dirty="0"/>
        </a:p>
      </dgm:t>
    </dgm:pt>
    <dgm:pt modelId="{F93BCB23-6E41-4809-AB9A-F8C86E038CEA}" type="parTrans" cxnId="{51C3EA66-6E89-4ADE-89AD-87FEEB3F460D}">
      <dgm:prSet/>
      <dgm:spPr/>
      <dgm:t>
        <a:bodyPr/>
        <a:lstStyle/>
        <a:p>
          <a:endParaRPr lang="en-AU" sz="1600"/>
        </a:p>
      </dgm:t>
    </dgm:pt>
    <dgm:pt modelId="{B4CF8BC7-F4F1-4D34-B8EF-0504FFA4C7D9}" type="sibTrans" cxnId="{51C3EA66-6E89-4ADE-89AD-87FEEB3F460D}">
      <dgm:prSet/>
      <dgm:spPr/>
      <dgm:t>
        <a:bodyPr/>
        <a:lstStyle/>
        <a:p>
          <a:endParaRPr lang="en-AU" sz="1600"/>
        </a:p>
      </dgm:t>
    </dgm:pt>
    <dgm:pt modelId="{DE990ACC-0737-4F09-9864-E0D192A6770C}">
      <dgm:prSet phldrT="[Text]" custT="1"/>
      <dgm:spPr/>
      <dgm:t>
        <a:bodyPr/>
        <a:lstStyle/>
        <a:p>
          <a:r>
            <a:rPr lang="en-AU" sz="1200" dirty="0" smtClean="0"/>
            <a:t>Office Support</a:t>
          </a:r>
        </a:p>
        <a:p>
          <a:r>
            <a:rPr lang="en-AU" sz="1050" dirty="0" smtClean="0"/>
            <a:t>Part Time</a:t>
          </a:r>
          <a:endParaRPr lang="en-AU" sz="1050" dirty="0"/>
        </a:p>
      </dgm:t>
    </dgm:pt>
    <dgm:pt modelId="{25B0E5EA-404F-4FF5-ABA1-156A22BD499E}" type="parTrans" cxnId="{583DC494-D4AF-449D-9B65-6A84394A34C1}">
      <dgm:prSet/>
      <dgm:spPr/>
      <dgm:t>
        <a:bodyPr/>
        <a:lstStyle/>
        <a:p>
          <a:endParaRPr lang="en-AU" sz="1600"/>
        </a:p>
      </dgm:t>
    </dgm:pt>
    <dgm:pt modelId="{098CC6B7-7459-44C1-BE16-2FC0CBABAE53}" type="sibTrans" cxnId="{583DC494-D4AF-449D-9B65-6A84394A34C1}">
      <dgm:prSet/>
      <dgm:spPr/>
      <dgm:t>
        <a:bodyPr/>
        <a:lstStyle/>
        <a:p>
          <a:endParaRPr lang="en-AU" sz="1600"/>
        </a:p>
      </dgm:t>
    </dgm:pt>
    <dgm:pt modelId="{5369F272-7A2D-45A0-BC1F-3A6BC49199E1}" type="pres">
      <dgm:prSet presAssocID="{E09E7AD1-A8BC-4BE7-901A-D0FD40A31248}" presName="hierChild1" presStyleCnt="0">
        <dgm:presLayoutVars>
          <dgm:orgChart val="1"/>
          <dgm:chPref val="1"/>
          <dgm:dir/>
          <dgm:animOne val="branch"/>
          <dgm:animLvl val="lvl"/>
          <dgm:resizeHandles/>
        </dgm:presLayoutVars>
      </dgm:prSet>
      <dgm:spPr/>
      <dgm:t>
        <a:bodyPr/>
        <a:lstStyle/>
        <a:p>
          <a:endParaRPr lang="en-US"/>
        </a:p>
      </dgm:t>
    </dgm:pt>
    <dgm:pt modelId="{FCD3313B-641B-4144-B8A2-9937E8401B4E}" type="pres">
      <dgm:prSet presAssocID="{DD01584E-D030-4E83-89DC-0ECD5AD9AACD}" presName="hierRoot1" presStyleCnt="0">
        <dgm:presLayoutVars>
          <dgm:hierBranch val="init"/>
        </dgm:presLayoutVars>
      </dgm:prSet>
      <dgm:spPr/>
    </dgm:pt>
    <dgm:pt modelId="{B21A8E49-88BD-46CE-A537-408DAB3804FB}" type="pres">
      <dgm:prSet presAssocID="{DD01584E-D030-4E83-89DC-0ECD5AD9AACD}" presName="rootComposite1" presStyleCnt="0"/>
      <dgm:spPr/>
    </dgm:pt>
    <dgm:pt modelId="{78F86C54-C208-4041-9238-2B93131A5037}" type="pres">
      <dgm:prSet presAssocID="{DD01584E-D030-4E83-89DC-0ECD5AD9AACD}" presName="rootText1" presStyleLbl="node0" presStyleIdx="0" presStyleCnt="1">
        <dgm:presLayoutVars>
          <dgm:chPref val="3"/>
        </dgm:presLayoutVars>
      </dgm:prSet>
      <dgm:spPr/>
      <dgm:t>
        <a:bodyPr/>
        <a:lstStyle/>
        <a:p>
          <a:endParaRPr lang="en-US"/>
        </a:p>
      </dgm:t>
    </dgm:pt>
    <dgm:pt modelId="{3B30B17E-5A13-4991-A5AE-A1CE2B4DBBE3}" type="pres">
      <dgm:prSet presAssocID="{DD01584E-D030-4E83-89DC-0ECD5AD9AACD}" presName="rootConnector1" presStyleLbl="node1" presStyleIdx="0" presStyleCnt="0"/>
      <dgm:spPr/>
      <dgm:t>
        <a:bodyPr/>
        <a:lstStyle/>
        <a:p>
          <a:endParaRPr lang="en-US"/>
        </a:p>
      </dgm:t>
    </dgm:pt>
    <dgm:pt modelId="{7234F871-3CF2-4C86-B073-482DF9BEC636}" type="pres">
      <dgm:prSet presAssocID="{DD01584E-D030-4E83-89DC-0ECD5AD9AACD}" presName="hierChild2" presStyleCnt="0"/>
      <dgm:spPr/>
    </dgm:pt>
    <dgm:pt modelId="{0419C445-865F-4A24-9987-23CD869F29A5}" type="pres">
      <dgm:prSet presAssocID="{0D30D938-6C09-478C-A986-B324938D192D}" presName="Name37" presStyleLbl="parChTrans1D2" presStyleIdx="0" presStyleCnt="4"/>
      <dgm:spPr/>
      <dgm:t>
        <a:bodyPr/>
        <a:lstStyle/>
        <a:p>
          <a:endParaRPr lang="en-US"/>
        </a:p>
      </dgm:t>
    </dgm:pt>
    <dgm:pt modelId="{6F8CB905-5FBD-445D-A7CB-9048708831AE}" type="pres">
      <dgm:prSet presAssocID="{DF0922F1-B682-4088-ADCE-2569221C0D86}" presName="hierRoot2" presStyleCnt="0">
        <dgm:presLayoutVars>
          <dgm:hierBranch val="init"/>
        </dgm:presLayoutVars>
      </dgm:prSet>
      <dgm:spPr/>
    </dgm:pt>
    <dgm:pt modelId="{7BEB4594-15C4-4ED8-9175-5C38A40E9D36}" type="pres">
      <dgm:prSet presAssocID="{DF0922F1-B682-4088-ADCE-2569221C0D86}" presName="rootComposite" presStyleCnt="0"/>
      <dgm:spPr/>
    </dgm:pt>
    <dgm:pt modelId="{90B23906-0DBE-4104-B8D0-5E0B5DF79812}" type="pres">
      <dgm:prSet presAssocID="{DF0922F1-B682-4088-ADCE-2569221C0D86}" presName="rootText" presStyleLbl="node2" presStyleIdx="0" presStyleCnt="4">
        <dgm:presLayoutVars>
          <dgm:chPref val="3"/>
        </dgm:presLayoutVars>
      </dgm:prSet>
      <dgm:spPr/>
      <dgm:t>
        <a:bodyPr/>
        <a:lstStyle/>
        <a:p>
          <a:endParaRPr lang="en-AU"/>
        </a:p>
      </dgm:t>
    </dgm:pt>
    <dgm:pt modelId="{7853A972-250D-417B-9571-4F1ECDED15B7}" type="pres">
      <dgm:prSet presAssocID="{DF0922F1-B682-4088-ADCE-2569221C0D86}" presName="rootConnector" presStyleLbl="node2" presStyleIdx="0" presStyleCnt="4"/>
      <dgm:spPr/>
      <dgm:t>
        <a:bodyPr/>
        <a:lstStyle/>
        <a:p>
          <a:endParaRPr lang="en-US"/>
        </a:p>
      </dgm:t>
    </dgm:pt>
    <dgm:pt modelId="{66BEF06B-F810-4BF4-8BCA-864F54D54186}" type="pres">
      <dgm:prSet presAssocID="{DF0922F1-B682-4088-ADCE-2569221C0D86}" presName="hierChild4" presStyleCnt="0"/>
      <dgm:spPr/>
    </dgm:pt>
    <dgm:pt modelId="{A85B984E-E039-4834-BC72-A2EBC995A5D2}" type="pres">
      <dgm:prSet presAssocID="{B3948912-3A6E-4641-9079-2E14B0AECDF3}" presName="Name37" presStyleLbl="parChTrans1D3" presStyleIdx="0" presStyleCnt="5"/>
      <dgm:spPr/>
      <dgm:t>
        <a:bodyPr/>
        <a:lstStyle/>
        <a:p>
          <a:endParaRPr lang="en-US"/>
        </a:p>
      </dgm:t>
    </dgm:pt>
    <dgm:pt modelId="{A3F052DA-DB84-44BE-81AA-E7965A906E43}" type="pres">
      <dgm:prSet presAssocID="{D3768131-14A0-4BD9-97FB-ECD717850F8A}" presName="hierRoot2" presStyleCnt="0">
        <dgm:presLayoutVars>
          <dgm:hierBranch val="init"/>
        </dgm:presLayoutVars>
      </dgm:prSet>
      <dgm:spPr/>
    </dgm:pt>
    <dgm:pt modelId="{0F72657B-038A-4574-BD12-C5A74D2FF77B}" type="pres">
      <dgm:prSet presAssocID="{D3768131-14A0-4BD9-97FB-ECD717850F8A}" presName="rootComposite" presStyleCnt="0"/>
      <dgm:spPr/>
    </dgm:pt>
    <dgm:pt modelId="{A8C76B77-F062-4C01-B7C7-1168EA09F275}" type="pres">
      <dgm:prSet presAssocID="{D3768131-14A0-4BD9-97FB-ECD717850F8A}" presName="rootText" presStyleLbl="node3" presStyleIdx="0" presStyleCnt="5">
        <dgm:presLayoutVars>
          <dgm:chPref val="3"/>
        </dgm:presLayoutVars>
      </dgm:prSet>
      <dgm:spPr/>
      <dgm:t>
        <a:bodyPr/>
        <a:lstStyle/>
        <a:p>
          <a:endParaRPr lang="en-AU"/>
        </a:p>
      </dgm:t>
    </dgm:pt>
    <dgm:pt modelId="{21B3E6AB-BD76-4A7C-A9F9-C71AE153EA03}" type="pres">
      <dgm:prSet presAssocID="{D3768131-14A0-4BD9-97FB-ECD717850F8A}" presName="rootConnector" presStyleLbl="node3" presStyleIdx="0" presStyleCnt="5"/>
      <dgm:spPr/>
      <dgm:t>
        <a:bodyPr/>
        <a:lstStyle/>
        <a:p>
          <a:endParaRPr lang="en-US"/>
        </a:p>
      </dgm:t>
    </dgm:pt>
    <dgm:pt modelId="{E413E7D3-5826-4C04-AD80-4A93575C256C}" type="pres">
      <dgm:prSet presAssocID="{D3768131-14A0-4BD9-97FB-ECD717850F8A}" presName="hierChild4" presStyleCnt="0"/>
      <dgm:spPr/>
    </dgm:pt>
    <dgm:pt modelId="{81F5601C-5DAA-49FD-B190-A17096D720B3}" type="pres">
      <dgm:prSet presAssocID="{D3768131-14A0-4BD9-97FB-ECD717850F8A}" presName="hierChild5" presStyleCnt="0"/>
      <dgm:spPr/>
    </dgm:pt>
    <dgm:pt modelId="{28265705-88CA-4731-B634-486C5444E0A0}" type="pres">
      <dgm:prSet presAssocID="{41380D11-606D-4B18-B0F8-F9023CFDC6E0}" presName="Name37" presStyleLbl="parChTrans1D3" presStyleIdx="1" presStyleCnt="5"/>
      <dgm:spPr/>
      <dgm:t>
        <a:bodyPr/>
        <a:lstStyle/>
        <a:p>
          <a:endParaRPr lang="en-US"/>
        </a:p>
      </dgm:t>
    </dgm:pt>
    <dgm:pt modelId="{263BF81B-7C4F-4E73-B759-16B9E6FFAEC7}" type="pres">
      <dgm:prSet presAssocID="{B691D33D-9642-4403-B492-EDF1440B4967}" presName="hierRoot2" presStyleCnt="0">
        <dgm:presLayoutVars>
          <dgm:hierBranch val="init"/>
        </dgm:presLayoutVars>
      </dgm:prSet>
      <dgm:spPr/>
    </dgm:pt>
    <dgm:pt modelId="{44F017EF-951B-431B-B0C1-42735EEB12E4}" type="pres">
      <dgm:prSet presAssocID="{B691D33D-9642-4403-B492-EDF1440B4967}" presName="rootComposite" presStyleCnt="0"/>
      <dgm:spPr/>
    </dgm:pt>
    <dgm:pt modelId="{194DF4E2-A364-4C19-8DB9-0AA515D1B9A8}" type="pres">
      <dgm:prSet presAssocID="{B691D33D-9642-4403-B492-EDF1440B4967}" presName="rootText" presStyleLbl="node3" presStyleIdx="1" presStyleCnt="5">
        <dgm:presLayoutVars>
          <dgm:chPref val="3"/>
        </dgm:presLayoutVars>
      </dgm:prSet>
      <dgm:spPr/>
      <dgm:t>
        <a:bodyPr/>
        <a:lstStyle/>
        <a:p>
          <a:endParaRPr lang="en-US"/>
        </a:p>
      </dgm:t>
    </dgm:pt>
    <dgm:pt modelId="{F3E9FB57-D3CC-43C6-BDA0-0EA66ACAA1D3}" type="pres">
      <dgm:prSet presAssocID="{B691D33D-9642-4403-B492-EDF1440B4967}" presName="rootConnector" presStyleLbl="node3" presStyleIdx="1" presStyleCnt="5"/>
      <dgm:spPr/>
      <dgm:t>
        <a:bodyPr/>
        <a:lstStyle/>
        <a:p>
          <a:endParaRPr lang="en-US"/>
        </a:p>
      </dgm:t>
    </dgm:pt>
    <dgm:pt modelId="{A8DC9697-929E-49E0-BB18-F43B8976ADF0}" type="pres">
      <dgm:prSet presAssocID="{B691D33D-9642-4403-B492-EDF1440B4967}" presName="hierChild4" presStyleCnt="0"/>
      <dgm:spPr/>
    </dgm:pt>
    <dgm:pt modelId="{6226CA15-AD7E-4EED-88CA-C9F1BD3C25DA}" type="pres">
      <dgm:prSet presAssocID="{B691D33D-9642-4403-B492-EDF1440B4967}" presName="hierChild5" presStyleCnt="0"/>
      <dgm:spPr/>
    </dgm:pt>
    <dgm:pt modelId="{9EC6D9D4-6915-42FE-8EE3-EB032F1B6BBF}" type="pres">
      <dgm:prSet presAssocID="{DF0922F1-B682-4088-ADCE-2569221C0D86}" presName="hierChild5" presStyleCnt="0"/>
      <dgm:spPr/>
    </dgm:pt>
    <dgm:pt modelId="{8463114E-84DF-4F2C-BEA3-83B625D2D719}" type="pres">
      <dgm:prSet presAssocID="{FAEA0EC2-28A4-44E1-97A1-76B66DC91307}" presName="Name37" presStyleLbl="parChTrans1D2" presStyleIdx="1" presStyleCnt="4"/>
      <dgm:spPr/>
      <dgm:t>
        <a:bodyPr/>
        <a:lstStyle/>
        <a:p>
          <a:endParaRPr lang="en-US"/>
        </a:p>
      </dgm:t>
    </dgm:pt>
    <dgm:pt modelId="{94EB276D-883E-4BDD-A5B0-DE988E2A1E2C}" type="pres">
      <dgm:prSet presAssocID="{F31B34AD-E5B4-457E-8AB4-EB13A179DFAC}" presName="hierRoot2" presStyleCnt="0">
        <dgm:presLayoutVars>
          <dgm:hierBranch val="init"/>
        </dgm:presLayoutVars>
      </dgm:prSet>
      <dgm:spPr/>
    </dgm:pt>
    <dgm:pt modelId="{81D82923-9212-4FB6-BE26-FB53C2A66B06}" type="pres">
      <dgm:prSet presAssocID="{F31B34AD-E5B4-457E-8AB4-EB13A179DFAC}" presName="rootComposite" presStyleCnt="0"/>
      <dgm:spPr/>
    </dgm:pt>
    <dgm:pt modelId="{71655BF2-06A1-425E-A750-DD72A186BEA2}" type="pres">
      <dgm:prSet presAssocID="{F31B34AD-E5B4-457E-8AB4-EB13A179DFAC}" presName="rootText" presStyleLbl="node2" presStyleIdx="1" presStyleCnt="4">
        <dgm:presLayoutVars>
          <dgm:chPref val="3"/>
        </dgm:presLayoutVars>
      </dgm:prSet>
      <dgm:spPr/>
      <dgm:t>
        <a:bodyPr/>
        <a:lstStyle/>
        <a:p>
          <a:endParaRPr lang="en-AU"/>
        </a:p>
      </dgm:t>
    </dgm:pt>
    <dgm:pt modelId="{01E42516-FAD2-4B9F-B009-390FD9F0B053}" type="pres">
      <dgm:prSet presAssocID="{F31B34AD-E5B4-457E-8AB4-EB13A179DFAC}" presName="rootConnector" presStyleLbl="node2" presStyleIdx="1" presStyleCnt="4"/>
      <dgm:spPr/>
      <dgm:t>
        <a:bodyPr/>
        <a:lstStyle/>
        <a:p>
          <a:endParaRPr lang="en-US"/>
        </a:p>
      </dgm:t>
    </dgm:pt>
    <dgm:pt modelId="{62DF4BAA-BCE1-4345-B73F-4B97B783B5DC}" type="pres">
      <dgm:prSet presAssocID="{F31B34AD-E5B4-457E-8AB4-EB13A179DFAC}" presName="hierChild4" presStyleCnt="0"/>
      <dgm:spPr/>
    </dgm:pt>
    <dgm:pt modelId="{B54170D9-6CAC-446B-A8D9-2767454A8AF9}" type="pres">
      <dgm:prSet presAssocID="{7D993702-0B64-4E25-B088-24C244BCA376}" presName="Name37" presStyleLbl="parChTrans1D3" presStyleIdx="2" presStyleCnt="5"/>
      <dgm:spPr/>
      <dgm:t>
        <a:bodyPr/>
        <a:lstStyle/>
        <a:p>
          <a:endParaRPr lang="en-US"/>
        </a:p>
      </dgm:t>
    </dgm:pt>
    <dgm:pt modelId="{517C9938-750E-4017-9912-47C43DDECC27}" type="pres">
      <dgm:prSet presAssocID="{11EB64F0-CCDB-4126-97DF-34880F9C778F}" presName="hierRoot2" presStyleCnt="0">
        <dgm:presLayoutVars>
          <dgm:hierBranch val="init"/>
        </dgm:presLayoutVars>
      </dgm:prSet>
      <dgm:spPr/>
    </dgm:pt>
    <dgm:pt modelId="{BDB7E33C-7612-43DC-9A28-5DF66FE2F35B}" type="pres">
      <dgm:prSet presAssocID="{11EB64F0-CCDB-4126-97DF-34880F9C778F}" presName="rootComposite" presStyleCnt="0"/>
      <dgm:spPr/>
    </dgm:pt>
    <dgm:pt modelId="{6657855F-8E94-45DF-A105-659616F0D1F9}" type="pres">
      <dgm:prSet presAssocID="{11EB64F0-CCDB-4126-97DF-34880F9C778F}" presName="rootText" presStyleLbl="node3" presStyleIdx="2" presStyleCnt="5">
        <dgm:presLayoutVars>
          <dgm:chPref val="3"/>
        </dgm:presLayoutVars>
      </dgm:prSet>
      <dgm:spPr/>
      <dgm:t>
        <a:bodyPr/>
        <a:lstStyle/>
        <a:p>
          <a:endParaRPr lang="en-AU"/>
        </a:p>
      </dgm:t>
    </dgm:pt>
    <dgm:pt modelId="{11F3F166-BF90-4F4B-A6A8-AE16E4CFD80B}" type="pres">
      <dgm:prSet presAssocID="{11EB64F0-CCDB-4126-97DF-34880F9C778F}" presName="rootConnector" presStyleLbl="node3" presStyleIdx="2" presStyleCnt="5"/>
      <dgm:spPr/>
      <dgm:t>
        <a:bodyPr/>
        <a:lstStyle/>
        <a:p>
          <a:endParaRPr lang="en-US"/>
        </a:p>
      </dgm:t>
    </dgm:pt>
    <dgm:pt modelId="{A87E4432-13F2-4507-A4AA-6ADF294E3BF0}" type="pres">
      <dgm:prSet presAssocID="{11EB64F0-CCDB-4126-97DF-34880F9C778F}" presName="hierChild4" presStyleCnt="0"/>
      <dgm:spPr/>
    </dgm:pt>
    <dgm:pt modelId="{1812E9CD-5DF3-4EDA-AE82-01D0BB891A70}" type="pres">
      <dgm:prSet presAssocID="{11EB64F0-CCDB-4126-97DF-34880F9C778F}" presName="hierChild5" presStyleCnt="0"/>
      <dgm:spPr/>
    </dgm:pt>
    <dgm:pt modelId="{FE83E5D0-3B15-4272-8CB3-2228034B29A0}" type="pres">
      <dgm:prSet presAssocID="{F31B34AD-E5B4-457E-8AB4-EB13A179DFAC}" presName="hierChild5" presStyleCnt="0"/>
      <dgm:spPr/>
    </dgm:pt>
    <dgm:pt modelId="{FEEBCA13-168A-4A87-A524-B84696684EFF}" type="pres">
      <dgm:prSet presAssocID="{FF094EF1-A5D2-4597-B8F8-28C336767835}" presName="Name37" presStyleLbl="parChTrans1D2" presStyleIdx="2" presStyleCnt="4"/>
      <dgm:spPr/>
      <dgm:t>
        <a:bodyPr/>
        <a:lstStyle/>
        <a:p>
          <a:endParaRPr lang="en-US"/>
        </a:p>
      </dgm:t>
    </dgm:pt>
    <dgm:pt modelId="{79C170F7-195C-46C6-BADE-1C790C6B8153}" type="pres">
      <dgm:prSet presAssocID="{5D2BA483-4D82-414C-B51C-0EDCEB9AAA2A}" presName="hierRoot2" presStyleCnt="0">
        <dgm:presLayoutVars>
          <dgm:hierBranch val="init"/>
        </dgm:presLayoutVars>
      </dgm:prSet>
      <dgm:spPr/>
    </dgm:pt>
    <dgm:pt modelId="{7DDEB426-8D03-41A4-B39F-41287166A97C}" type="pres">
      <dgm:prSet presAssocID="{5D2BA483-4D82-414C-B51C-0EDCEB9AAA2A}" presName="rootComposite" presStyleCnt="0"/>
      <dgm:spPr/>
    </dgm:pt>
    <dgm:pt modelId="{20B99932-CB29-4995-A249-88076800FBCD}" type="pres">
      <dgm:prSet presAssocID="{5D2BA483-4D82-414C-B51C-0EDCEB9AAA2A}" presName="rootText" presStyleLbl="node2" presStyleIdx="2" presStyleCnt="4">
        <dgm:presLayoutVars>
          <dgm:chPref val="3"/>
        </dgm:presLayoutVars>
      </dgm:prSet>
      <dgm:spPr/>
      <dgm:t>
        <a:bodyPr/>
        <a:lstStyle/>
        <a:p>
          <a:endParaRPr lang="en-US"/>
        </a:p>
      </dgm:t>
    </dgm:pt>
    <dgm:pt modelId="{657706C9-49DE-44F1-A1AF-CA21CA50C209}" type="pres">
      <dgm:prSet presAssocID="{5D2BA483-4D82-414C-B51C-0EDCEB9AAA2A}" presName="rootConnector" presStyleLbl="node2" presStyleIdx="2" presStyleCnt="4"/>
      <dgm:spPr/>
      <dgm:t>
        <a:bodyPr/>
        <a:lstStyle/>
        <a:p>
          <a:endParaRPr lang="en-US"/>
        </a:p>
      </dgm:t>
    </dgm:pt>
    <dgm:pt modelId="{3E81AAF5-139F-4CE2-BD68-7759ADBA1893}" type="pres">
      <dgm:prSet presAssocID="{5D2BA483-4D82-414C-B51C-0EDCEB9AAA2A}" presName="hierChild4" presStyleCnt="0"/>
      <dgm:spPr/>
    </dgm:pt>
    <dgm:pt modelId="{925F08D4-B91D-4126-9183-0D457BDBDF19}" type="pres">
      <dgm:prSet presAssocID="{7B5B6C84-0239-49E0-90AC-60C5736A2D60}" presName="Name37" presStyleLbl="parChTrans1D3" presStyleIdx="3" presStyleCnt="5"/>
      <dgm:spPr/>
      <dgm:t>
        <a:bodyPr/>
        <a:lstStyle/>
        <a:p>
          <a:endParaRPr lang="en-US"/>
        </a:p>
      </dgm:t>
    </dgm:pt>
    <dgm:pt modelId="{CEDA5036-330C-4AAD-9C9E-62B82FAA88DF}" type="pres">
      <dgm:prSet presAssocID="{F7291D76-3C59-43E9-AFA5-38B40BDD0E0B}" presName="hierRoot2" presStyleCnt="0">
        <dgm:presLayoutVars>
          <dgm:hierBranch val="hang"/>
        </dgm:presLayoutVars>
      </dgm:prSet>
      <dgm:spPr/>
    </dgm:pt>
    <dgm:pt modelId="{998ADF05-EA59-46FA-A228-212E0BF88E20}" type="pres">
      <dgm:prSet presAssocID="{F7291D76-3C59-43E9-AFA5-38B40BDD0E0B}" presName="rootComposite" presStyleCnt="0"/>
      <dgm:spPr/>
    </dgm:pt>
    <dgm:pt modelId="{80E70261-083A-4628-A643-109210124ECE}" type="pres">
      <dgm:prSet presAssocID="{F7291D76-3C59-43E9-AFA5-38B40BDD0E0B}" presName="rootText" presStyleLbl="node3" presStyleIdx="3" presStyleCnt="5">
        <dgm:presLayoutVars>
          <dgm:chPref val="3"/>
        </dgm:presLayoutVars>
      </dgm:prSet>
      <dgm:spPr/>
      <dgm:t>
        <a:bodyPr/>
        <a:lstStyle/>
        <a:p>
          <a:endParaRPr lang="en-AU"/>
        </a:p>
      </dgm:t>
    </dgm:pt>
    <dgm:pt modelId="{23058BF7-EEC1-477A-804C-68B45FBA70B5}" type="pres">
      <dgm:prSet presAssocID="{F7291D76-3C59-43E9-AFA5-38B40BDD0E0B}" presName="rootConnector" presStyleLbl="node3" presStyleIdx="3" presStyleCnt="5"/>
      <dgm:spPr/>
      <dgm:t>
        <a:bodyPr/>
        <a:lstStyle/>
        <a:p>
          <a:endParaRPr lang="en-US"/>
        </a:p>
      </dgm:t>
    </dgm:pt>
    <dgm:pt modelId="{EC2695DE-C4DA-4540-B986-256D73C59A8B}" type="pres">
      <dgm:prSet presAssocID="{F7291D76-3C59-43E9-AFA5-38B40BDD0E0B}" presName="hierChild4" presStyleCnt="0"/>
      <dgm:spPr/>
    </dgm:pt>
    <dgm:pt modelId="{2FCA26E4-4544-48CA-885C-6BCE0678D232}" type="pres">
      <dgm:prSet presAssocID="{683635C8-CCF3-41A6-8D8A-FE3D95205FF1}" presName="Name48" presStyleLbl="parChTrans1D4" presStyleIdx="0" presStyleCnt="5"/>
      <dgm:spPr/>
      <dgm:t>
        <a:bodyPr/>
        <a:lstStyle/>
        <a:p>
          <a:endParaRPr lang="en-US"/>
        </a:p>
      </dgm:t>
    </dgm:pt>
    <dgm:pt modelId="{B2F360A8-854F-4E8C-91F1-EA9E5E54092B}" type="pres">
      <dgm:prSet presAssocID="{C34F69C8-EA42-45E4-8920-3E3423FBA093}" presName="hierRoot2" presStyleCnt="0">
        <dgm:presLayoutVars>
          <dgm:hierBranch val="hang"/>
        </dgm:presLayoutVars>
      </dgm:prSet>
      <dgm:spPr/>
    </dgm:pt>
    <dgm:pt modelId="{17E0363C-EA8A-4871-819C-0BA35BC3BE54}" type="pres">
      <dgm:prSet presAssocID="{C34F69C8-EA42-45E4-8920-3E3423FBA093}" presName="rootComposite" presStyleCnt="0"/>
      <dgm:spPr/>
    </dgm:pt>
    <dgm:pt modelId="{EB95734B-6A23-4BCE-94AB-27EE6FED0EB6}" type="pres">
      <dgm:prSet presAssocID="{C34F69C8-EA42-45E4-8920-3E3423FBA093}" presName="rootText" presStyleLbl="node4" presStyleIdx="0" presStyleCnt="5">
        <dgm:presLayoutVars>
          <dgm:chPref val="3"/>
        </dgm:presLayoutVars>
      </dgm:prSet>
      <dgm:spPr/>
      <dgm:t>
        <a:bodyPr/>
        <a:lstStyle/>
        <a:p>
          <a:endParaRPr lang="en-AU"/>
        </a:p>
      </dgm:t>
    </dgm:pt>
    <dgm:pt modelId="{45FBCE76-4654-4239-9030-0C1524B190A1}" type="pres">
      <dgm:prSet presAssocID="{C34F69C8-EA42-45E4-8920-3E3423FBA093}" presName="rootConnector" presStyleLbl="node4" presStyleIdx="0" presStyleCnt="5"/>
      <dgm:spPr/>
      <dgm:t>
        <a:bodyPr/>
        <a:lstStyle/>
        <a:p>
          <a:endParaRPr lang="en-US"/>
        </a:p>
      </dgm:t>
    </dgm:pt>
    <dgm:pt modelId="{7C610FC1-6264-46EE-9680-F61E49A6F113}" type="pres">
      <dgm:prSet presAssocID="{C34F69C8-EA42-45E4-8920-3E3423FBA093}" presName="hierChild4" presStyleCnt="0"/>
      <dgm:spPr/>
    </dgm:pt>
    <dgm:pt modelId="{52492B54-0F3D-43C3-8FCA-71720383372E}" type="pres">
      <dgm:prSet presAssocID="{C34F69C8-EA42-45E4-8920-3E3423FBA093}" presName="hierChild5" presStyleCnt="0"/>
      <dgm:spPr/>
    </dgm:pt>
    <dgm:pt modelId="{11B03C7D-D6BC-46D1-9690-159966D7FF31}" type="pres">
      <dgm:prSet presAssocID="{494C887D-8D0A-425E-AAC2-92F7032B34C1}" presName="Name48" presStyleLbl="parChTrans1D4" presStyleIdx="1" presStyleCnt="5"/>
      <dgm:spPr/>
      <dgm:t>
        <a:bodyPr/>
        <a:lstStyle/>
        <a:p>
          <a:endParaRPr lang="en-US"/>
        </a:p>
      </dgm:t>
    </dgm:pt>
    <dgm:pt modelId="{832D13E2-7269-4AAE-98BE-969DF0212207}" type="pres">
      <dgm:prSet presAssocID="{8EB300EF-B0F4-4727-8D95-7F1410089429}" presName="hierRoot2" presStyleCnt="0">
        <dgm:presLayoutVars>
          <dgm:hierBranch val="init"/>
        </dgm:presLayoutVars>
      </dgm:prSet>
      <dgm:spPr/>
    </dgm:pt>
    <dgm:pt modelId="{F9CEE1BB-967E-4E76-8890-9B7F73A878B4}" type="pres">
      <dgm:prSet presAssocID="{8EB300EF-B0F4-4727-8D95-7F1410089429}" presName="rootComposite" presStyleCnt="0"/>
      <dgm:spPr/>
    </dgm:pt>
    <dgm:pt modelId="{A5D343EF-0417-416F-B0AF-BD8EBBB3D89B}" type="pres">
      <dgm:prSet presAssocID="{8EB300EF-B0F4-4727-8D95-7F1410089429}" presName="rootText" presStyleLbl="node4" presStyleIdx="1" presStyleCnt="5">
        <dgm:presLayoutVars>
          <dgm:chPref val="3"/>
        </dgm:presLayoutVars>
      </dgm:prSet>
      <dgm:spPr/>
      <dgm:t>
        <a:bodyPr/>
        <a:lstStyle/>
        <a:p>
          <a:endParaRPr lang="en-US"/>
        </a:p>
      </dgm:t>
    </dgm:pt>
    <dgm:pt modelId="{67580C63-BF1F-4339-8B08-44D23A7C49E9}" type="pres">
      <dgm:prSet presAssocID="{8EB300EF-B0F4-4727-8D95-7F1410089429}" presName="rootConnector" presStyleLbl="node4" presStyleIdx="1" presStyleCnt="5"/>
      <dgm:spPr/>
      <dgm:t>
        <a:bodyPr/>
        <a:lstStyle/>
        <a:p>
          <a:endParaRPr lang="en-US"/>
        </a:p>
      </dgm:t>
    </dgm:pt>
    <dgm:pt modelId="{1495A05F-B26A-4A2D-BB07-A47FA97BD63A}" type="pres">
      <dgm:prSet presAssocID="{8EB300EF-B0F4-4727-8D95-7F1410089429}" presName="hierChild4" presStyleCnt="0"/>
      <dgm:spPr/>
    </dgm:pt>
    <dgm:pt modelId="{09426220-0332-496A-9BF8-F4E4B4A42BE3}" type="pres">
      <dgm:prSet presAssocID="{8EB300EF-B0F4-4727-8D95-7F1410089429}" presName="hierChild5" presStyleCnt="0"/>
      <dgm:spPr/>
    </dgm:pt>
    <dgm:pt modelId="{6DFEBBF3-D549-4E0C-B151-E75E200A8AB8}" type="pres">
      <dgm:prSet presAssocID="{F93BCB23-6E41-4809-AB9A-F8C86E038CEA}" presName="Name48" presStyleLbl="parChTrans1D4" presStyleIdx="2" presStyleCnt="5"/>
      <dgm:spPr/>
      <dgm:t>
        <a:bodyPr/>
        <a:lstStyle/>
        <a:p>
          <a:endParaRPr lang="en-US"/>
        </a:p>
      </dgm:t>
    </dgm:pt>
    <dgm:pt modelId="{82FE4DE5-5CBF-42D1-B32C-E1CF2BFBAB4A}" type="pres">
      <dgm:prSet presAssocID="{7A48A357-8E92-4B2E-A431-55284B6E16D2}" presName="hierRoot2" presStyleCnt="0">
        <dgm:presLayoutVars>
          <dgm:hierBranch val="init"/>
        </dgm:presLayoutVars>
      </dgm:prSet>
      <dgm:spPr/>
    </dgm:pt>
    <dgm:pt modelId="{C9A1FD37-5029-46E5-858E-8746FB3ACC9D}" type="pres">
      <dgm:prSet presAssocID="{7A48A357-8E92-4B2E-A431-55284B6E16D2}" presName="rootComposite" presStyleCnt="0"/>
      <dgm:spPr/>
    </dgm:pt>
    <dgm:pt modelId="{6A3C0FD8-4602-41A2-8C87-7D02C9E063BC}" type="pres">
      <dgm:prSet presAssocID="{7A48A357-8E92-4B2E-A431-55284B6E16D2}" presName="rootText" presStyleLbl="node4" presStyleIdx="2" presStyleCnt="5">
        <dgm:presLayoutVars>
          <dgm:chPref val="3"/>
        </dgm:presLayoutVars>
      </dgm:prSet>
      <dgm:spPr/>
      <dgm:t>
        <a:bodyPr/>
        <a:lstStyle/>
        <a:p>
          <a:endParaRPr lang="en-AU"/>
        </a:p>
      </dgm:t>
    </dgm:pt>
    <dgm:pt modelId="{1F61973E-8116-4DC7-8878-EB801E5E05BC}" type="pres">
      <dgm:prSet presAssocID="{7A48A357-8E92-4B2E-A431-55284B6E16D2}" presName="rootConnector" presStyleLbl="node4" presStyleIdx="2" presStyleCnt="5"/>
      <dgm:spPr/>
      <dgm:t>
        <a:bodyPr/>
        <a:lstStyle/>
        <a:p>
          <a:endParaRPr lang="en-US"/>
        </a:p>
      </dgm:t>
    </dgm:pt>
    <dgm:pt modelId="{3E2AD175-D7F0-446A-AC84-431A7956FE6A}" type="pres">
      <dgm:prSet presAssocID="{7A48A357-8E92-4B2E-A431-55284B6E16D2}" presName="hierChild4" presStyleCnt="0"/>
      <dgm:spPr/>
    </dgm:pt>
    <dgm:pt modelId="{546CB90B-442D-437E-8229-2419C21C4831}" type="pres">
      <dgm:prSet presAssocID="{7A48A357-8E92-4B2E-A431-55284B6E16D2}" presName="hierChild5" presStyleCnt="0"/>
      <dgm:spPr/>
    </dgm:pt>
    <dgm:pt modelId="{DF30B926-BF3B-4757-9852-59F2CAE564CF}" type="pres">
      <dgm:prSet presAssocID="{7208CBE8-896C-4F8D-B852-5C981EB491CC}" presName="Name48" presStyleLbl="parChTrans1D4" presStyleIdx="3" presStyleCnt="5"/>
      <dgm:spPr/>
      <dgm:t>
        <a:bodyPr/>
        <a:lstStyle/>
        <a:p>
          <a:endParaRPr lang="en-US"/>
        </a:p>
      </dgm:t>
    </dgm:pt>
    <dgm:pt modelId="{B5472F61-D583-4272-ABED-2AA7732B7DAE}" type="pres">
      <dgm:prSet presAssocID="{08974ED9-CDC4-452A-B460-64813B1B23C9}" presName="hierRoot2" presStyleCnt="0">
        <dgm:presLayoutVars>
          <dgm:hierBranch val="init"/>
        </dgm:presLayoutVars>
      </dgm:prSet>
      <dgm:spPr/>
    </dgm:pt>
    <dgm:pt modelId="{B76BFF76-21BB-4517-BB3D-8EA037E91966}" type="pres">
      <dgm:prSet presAssocID="{08974ED9-CDC4-452A-B460-64813B1B23C9}" presName="rootComposite" presStyleCnt="0"/>
      <dgm:spPr/>
    </dgm:pt>
    <dgm:pt modelId="{DFF49F15-325A-44BE-BA9F-6AD8E7354A48}" type="pres">
      <dgm:prSet presAssocID="{08974ED9-CDC4-452A-B460-64813B1B23C9}" presName="rootText" presStyleLbl="node4" presStyleIdx="3" presStyleCnt="5">
        <dgm:presLayoutVars>
          <dgm:chPref val="3"/>
        </dgm:presLayoutVars>
      </dgm:prSet>
      <dgm:spPr/>
      <dgm:t>
        <a:bodyPr/>
        <a:lstStyle/>
        <a:p>
          <a:endParaRPr lang="en-AU"/>
        </a:p>
      </dgm:t>
    </dgm:pt>
    <dgm:pt modelId="{AB6DCAD7-F1D3-48FA-BF78-8084CC4EC739}" type="pres">
      <dgm:prSet presAssocID="{08974ED9-CDC4-452A-B460-64813B1B23C9}" presName="rootConnector" presStyleLbl="node4" presStyleIdx="3" presStyleCnt="5"/>
      <dgm:spPr/>
      <dgm:t>
        <a:bodyPr/>
        <a:lstStyle/>
        <a:p>
          <a:endParaRPr lang="en-US"/>
        </a:p>
      </dgm:t>
    </dgm:pt>
    <dgm:pt modelId="{196C1185-5E8B-4821-AA6D-5D8B9AB3443B}" type="pres">
      <dgm:prSet presAssocID="{08974ED9-CDC4-452A-B460-64813B1B23C9}" presName="hierChild4" presStyleCnt="0"/>
      <dgm:spPr/>
    </dgm:pt>
    <dgm:pt modelId="{89C664B0-AC7D-49D5-8204-B5AF74201CA6}" type="pres">
      <dgm:prSet presAssocID="{08974ED9-CDC4-452A-B460-64813B1B23C9}" presName="hierChild5" presStyleCnt="0"/>
      <dgm:spPr/>
    </dgm:pt>
    <dgm:pt modelId="{66292AAB-177A-42F1-8A48-4A90023F697B}" type="pres">
      <dgm:prSet presAssocID="{4FF3F815-F30C-4546-83D4-39D691C583CA}" presName="Name48" presStyleLbl="parChTrans1D4" presStyleIdx="4" presStyleCnt="5"/>
      <dgm:spPr/>
      <dgm:t>
        <a:bodyPr/>
        <a:lstStyle/>
        <a:p>
          <a:endParaRPr lang="en-US"/>
        </a:p>
      </dgm:t>
    </dgm:pt>
    <dgm:pt modelId="{05B82B3F-B9E7-4E48-AB04-24429826152C}" type="pres">
      <dgm:prSet presAssocID="{46F8E882-F227-4083-9011-538436CA60D2}" presName="hierRoot2" presStyleCnt="0">
        <dgm:presLayoutVars>
          <dgm:hierBranch val="init"/>
        </dgm:presLayoutVars>
      </dgm:prSet>
      <dgm:spPr/>
    </dgm:pt>
    <dgm:pt modelId="{CADB782F-2654-4184-AEDD-CDF3A956548F}" type="pres">
      <dgm:prSet presAssocID="{46F8E882-F227-4083-9011-538436CA60D2}" presName="rootComposite" presStyleCnt="0"/>
      <dgm:spPr/>
    </dgm:pt>
    <dgm:pt modelId="{75293978-9CF4-4F78-9D6D-E7C65C88B182}" type="pres">
      <dgm:prSet presAssocID="{46F8E882-F227-4083-9011-538436CA60D2}" presName="rootText" presStyleLbl="node4" presStyleIdx="4" presStyleCnt="5">
        <dgm:presLayoutVars>
          <dgm:chPref val="3"/>
        </dgm:presLayoutVars>
      </dgm:prSet>
      <dgm:spPr/>
      <dgm:t>
        <a:bodyPr/>
        <a:lstStyle/>
        <a:p>
          <a:endParaRPr lang="en-AU"/>
        </a:p>
      </dgm:t>
    </dgm:pt>
    <dgm:pt modelId="{70B313B3-A83D-4BC9-9B78-B7F639C3A061}" type="pres">
      <dgm:prSet presAssocID="{46F8E882-F227-4083-9011-538436CA60D2}" presName="rootConnector" presStyleLbl="node4" presStyleIdx="4" presStyleCnt="5"/>
      <dgm:spPr/>
      <dgm:t>
        <a:bodyPr/>
        <a:lstStyle/>
        <a:p>
          <a:endParaRPr lang="en-US"/>
        </a:p>
      </dgm:t>
    </dgm:pt>
    <dgm:pt modelId="{84DDA724-10A7-4762-B68E-5CCAD6095DA5}" type="pres">
      <dgm:prSet presAssocID="{46F8E882-F227-4083-9011-538436CA60D2}" presName="hierChild4" presStyleCnt="0"/>
      <dgm:spPr/>
    </dgm:pt>
    <dgm:pt modelId="{98BE3659-1DB2-4475-82DE-B8B51BC4BD55}" type="pres">
      <dgm:prSet presAssocID="{46F8E882-F227-4083-9011-538436CA60D2}" presName="hierChild5" presStyleCnt="0"/>
      <dgm:spPr/>
    </dgm:pt>
    <dgm:pt modelId="{1844AFE2-4FA3-4A37-9420-1ECD799A4186}" type="pres">
      <dgm:prSet presAssocID="{F7291D76-3C59-43E9-AFA5-38B40BDD0E0B}" presName="hierChild5" presStyleCnt="0"/>
      <dgm:spPr/>
    </dgm:pt>
    <dgm:pt modelId="{7626C769-A3A4-41B8-80A8-372CBB01DFD5}" type="pres">
      <dgm:prSet presAssocID="{5D2BA483-4D82-414C-B51C-0EDCEB9AAA2A}" presName="hierChild5" presStyleCnt="0"/>
      <dgm:spPr/>
    </dgm:pt>
    <dgm:pt modelId="{BFF31009-9C92-4292-9AF5-A27FFC18B59C}" type="pres">
      <dgm:prSet presAssocID="{0D4C4D22-7B3E-4329-A572-EDB7015F6AF2}" presName="Name37" presStyleLbl="parChTrans1D2" presStyleIdx="3" presStyleCnt="4"/>
      <dgm:spPr/>
      <dgm:t>
        <a:bodyPr/>
        <a:lstStyle/>
        <a:p>
          <a:endParaRPr lang="en-US"/>
        </a:p>
      </dgm:t>
    </dgm:pt>
    <dgm:pt modelId="{CD0E850E-74E6-404E-9F46-C398640663ED}" type="pres">
      <dgm:prSet presAssocID="{328719BC-F3B0-4A93-AD6C-D152F0B03F0B}" presName="hierRoot2" presStyleCnt="0">
        <dgm:presLayoutVars>
          <dgm:hierBranch val="init"/>
        </dgm:presLayoutVars>
      </dgm:prSet>
      <dgm:spPr/>
    </dgm:pt>
    <dgm:pt modelId="{4035176A-6032-4DBB-B232-8E818DC4348B}" type="pres">
      <dgm:prSet presAssocID="{328719BC-F3B0-4A93-AD6C-D152F0B03F0B}" presName="rootComposite" presStyleCnt="0"/>
      <dgm:spPr/>
    </dgm:pt>
    <dgm:pt modelId="{60AFA8B6-192F-4F5E-A39B-12EA5B10CE18}" type="pres">
      <dgm:prSet presAssocID="{328719BC-F3B0-4A93-AD6C-D152F0B03F0B}" presName="rootText" presStyleLbl="node2" presStyleIdx="3" presStyleCnt="4">
        <dgm:presLayoutVars>
          <dgm:chPref val="3"/>
        </dgm:presLayoutVars>
      </dgm:prSet>
      <dgm:spPr/>
      <dgm:t>
        <a:bodyPr/>
        <a:lstStyle/>
        <a:p>
          <a:endParaRPr lang="en-US"/>
        </a:p>
      </dgm:t>
    </dgm:pt>
    <dgm:pt modelId="{740296A7-CB14-4731-893D-3A6B826416F7}" type="pres">
      <dgm:prSet presAssocID="{328719BC-F3B0-4A93-AD6C-D152F0B03F0B}" presName="rootConnector" presStyleLbl="node2" presStyleIdx="3" presStyleCnt="4"/>
      <dgm:spPr/>
      <dgm:t>
        <a:bodyPr/>
        <a:lstStyle/>
        <a:p>
          <a:endParaRPr lang="en-US"/>
        </a:p>
      </dgm:t>
    </dgm:pt>
    <dgm:pt modelId="{23B40895-ABBA-4B51-8383-D584C59578EB}" type="pres">
      <dgm:prSet presAssocID="{328719BC-F3B0-4A93-AD6C-D152F0B03F0B}" presName="hierChild4" presStyleCnt="0"/>
      <dgm:spPr/>
    </dgm:pt>
    <dgm:pt modelId="{93200B06-65B8-42FA-B869-010FB4181159}" type="pres">
      <dgm:prSet presAssocID="{25B0E5EA-404F-4FF5-ABA1-156A22BD499E}" presName="Name37" presStyleLbl="parChTrans1D3" presStyleIdx="4" presStyleCnt="5"/>
      <dgm:spPr/>
      <dgm:t>
        <a:bodyPr/>
        <a:lstStyle/>
        <a:p>
          <a:endParaRPr lang="en-US"/>
        </a:p>
      </dgm:t>
    </dgm:pt>
    <dgm:pt modelId="{D6AC7A4F-2094-412F-B696-71FFC619E135}" type="pres">
      <dgm:prSet presAssocID="{DE990ACC-0737-4F09-9864-E0D192A6770C}" presName="hierRoot2" presStyleCnt="0">
        <dgm:presLayoutVars>
          <dgm:hierBranch val="init"/>
        </dgm:presLayoutVars>
      </dgm:prSet>
      <dgm:spPr/>
    </dgm:pt>
    <dgm:pt modelId="{2BE6B25B-6C48-41D2-8280-03E424A21A78}" type="pres">
      <dgm:prSet presAssocID="{DE990ACC-0737-4F09-9864-E0D192A6770C}" presName="rootComposite" presStyleCnt="0"/>
      <dgm:spPr/>
    </dgm:pt>
    <dgm:pt modelId="{2C37D4E1-6903-4E23-8C11-7F1336DB139C}" type="pres">
      <dgm:prSet presAssocID="{DE990ACC-0737-4F09-9864-E0D192A6770C}" presName="rootText" presStyleLbl="node3" presStyleIdx="4" presStyleCnt="5">
        <dgm:presLayoutVars>
          <dgm:chPref val="3"/>
        </dgm:presLayoutVars>
      </dgm:prSet>
      <dgm:spPr/>
      <dgm:t>
        <a:bodyPr/>
        <a:lstStyle/>
        <a:p>
          <a:endParaRPr lang="en-AU"/>
        </a:p>
      </dgm:t>
    </dgm:pt>
    <dgm:pt modelId="{B06814ED-D1E6-4EE8-BACD-9787E312E6FD}" type="pres">
      <dgm:prSet presAssocID="{DE990ACC-0737-4F09-9864-E0D192A6770C}" presName="rootConnector" presStyleLbl="node3" presStyleIdx="4" presStyleCnt="5"/>
      <dgm:spPr/>
      <dgm:t>
        <a:bodyPr/>
        <a:lstStyle/>
        <a:p>
          <a:endParaRPr lang="en-US"/>
        </a:p>
      </dgm:t>
    </dgm:pt>
    <dgm:pt modelId="{5B9F88EC-1231-4596-9883-D373FA36E950}" type="pres">
      <dgm:prSet presAssocID="{DE990ACC-0737-4F09-9864-E0D192A6770C}" presName="hierChild4" presStyleCnt="0"/>
      <dgm:spPr/>
    </dgm:pt>
    <dgm:pt modelId="{E757C984-47BA-4CF5-8322-A5EB4B30711F}" type="pres">
      <dgm:prSet presAssocID="{DE990ACC-0737-4F09-9864-E0D192A6770C}" presName="hierChild5" presStyleCnt="0"/>
      <dgm:spPr/>
    </dgm:pt>
    <dgm:pt modelId="{9857E777-C796-4D07-BE4D-8F42D22310A8}" type="pres">
      <dgm:prSet presAssocID="{328719BC-F3B0-4A93-AD6C-D152F0B03F0B}" presName="hierChild5" presStyleCnt="0"/>
      <dgm:spPr/>
    </dgm:pt>
    <dgm:pt modelId="{C0AA730E-0AA9-4C01-96DF-BFDF3CF308C2}" type="pres">
      <dgm:prSet presAssocID="{DD01584E-D030-4E83-89DC-0ECD5AD9AACD}" presName="hierChild3" presStyleCnt="0"/>
      <dgm:spPr/>
    </dgm:pt>
  </dgm:ptLst>
  <dgm:cxnLst>
    <dgm:cxn modelId="{3393C7D0-8223-4B1B-8E01-D2FD0A38FB00}" type="presOf" srcId="{0D4C4D22-7B3E-4329-A572-EDB7015F6AF2}" destId="{BFF31009-9C92-4292-9AF5-A27FFC18B59C}" srcOrd="0" destOrd="0" presId="urn:microsoft.com/office/officeart/2005/8/layout/orgChart1"/>
    <dgm:cxn modelId="{5AE0DA22-6908-4425-9B41-211DDDA786BE}" type="presOf" srcId="{F7291D76-3C59-43E9-AFA5-38B40BDD0E0B}" destId="{23058BF7-EEC1-477A-804C-68B45FBA70B5}" srcOrd="1" destOrd="0" presId="urn:microsoft.com/office/officeart/2005/8/layout/orgChart1"/>
    <dgm:cxn modelId="{6CD08A56-BB71-416E-8133-8B962F9ACF45}" type="presOf" srcId="{FAEA0EC2-28A4-44E1-97A1-76B66DC91307}" destId="{8463114E-84DF-4F2C-BEA3-83B625D2D719}" srcOrd="0" destOrd="0" presId="urn:microsoft.com/office/officeart/2005/8/layout/orgChart1"/>
    <dgm:cxn modelId="{66AF4ACE-6137-4F98-9D52-8D56D2679D1A}" type="presOf" srcId="{DE990ACC-0737-4F09-9864-E0D192A6770C}" destId="{2C37D4E1-6903-4E23-8C11-7F1336DB139C}" srcOrd="0" destOrd="0" presId="urn:microsoft.com/office/officeart/2005/8/layout/orgChart1"/>
    <dgm:cxn modelId="{385D0E3E-0957-4EBD-8A2B-41E7CD6D891C}" type="presOf" srcId="{E09E7AD1-A8BC-4BE7-901A-D0FD40A31248}" destId="{5369F272-7A2D-45A0-BC1F-3A6BC49199E1}" srcOrd="0" destOrd="0" presId="urn:microsoft.com/office/officeart/2005/8/layout/orgChart1"/>
    <dgm:cxn modelId="{7FA89454-C32E-4EFD-8C6A-99803C250342}" type="presOf" srcId="{7D993702-0B64-4E25-B088-24C244BCA376}" destId="{B54170D9-6CAC-446B-A8D9-2767454A8AF9}" srcOrd="0" destOrd="0" presId="urn:microsoft.com/office/officeart/2005/8/layout/orgChart1"/>
    <dgm:cxn modelId="{FB6FAFB9-9159-4A03-AB9B-09362009EFF1}" type="presOf" srcId="{08974ED9-CDC4-452A-B460-64813B1B23C9}" destId="{DFF49F15-325A-44BE-BA9F-6AD8E7354A48}" srcOrd="0" destOrd="0" presId="urn:microsoft.com/office/officeart/2005/8/layout/orgChart1"/>
    <dgm:cxn modelId="{2CE85860-417F-4F24-AA79-E50A66DF2042}" type="presOf" srcId="{7B5B6C84-0239-49E0-90AC-60C5736A2D60}" destId="{925F08D4-B91D-4126-9183-0D457BDBDF19}" srcOrd="0" destOrd="0" presId="urn:microsoft.com/office/officeart/2005/8/layout/orgChart1"/>
    <dgm:cxn modelId="{2CB9D9C9-2876-496A-9ACA-E9D5D7DEBB79}" type="presOf" srcId="{C34F69C8-EA42-45E4-8920-3E3423FBA093}" destId="{45FBCE76-4654-4239-9030-0C1524B190A1}" srcOrd="1" destOrd="0" presId="urn:microsoft.com/office/officeart/2005/8/layout/orgChart1"/>
    <dgm:cxn modelId="{BDCE6643-CF3D-424B-B3C6-F61F54335D07}" srcId="{DD01584E-D030-4E83-89DC-0ECD5AD9AACD}" destId="{DF0922F1-B682-4088-ADCE-2569221C0D86}" srcOrd="0" destOrd="0" parTransId="{0D30D938-6C09-478C-A986-B324938D192D}" sibTransId="{7B283682-7101-44E5-9676-43F6D2F2B3B3}"/>
    <dgm:cxn modelId="{A5C897E3-AB8F-4C19-AFE5-3F0559EC2D2F}" type="presOf" srcId="{7208CBE8-896C-4F8D-B852-5C981EB491CC}" destId="{DF30B926-BF3B-4757-9852-59F2CAE564CF}" srcOrd="0" destOrd="0" presId="urn:microsoft.com/office/officeart/2005/8/layout/orgChart1"/>
    <dgm:cxn modelId="{A92A813A-0EEF-476F-B492-EF49B615FC50}" type="presOf" srcId="{11EB64F0-CCDB-4126-97DF-34880F9C778F}" destId="{6657855F-8E94-45DF-A105-659616F0D1F9}" srcOrd="0" destOrd="0" presId="urn:microsoft.com/office/officeart/2005/8/layout/orgChart1"/>
    <dgm:cxn modelId="{C487046E-EB95-45F9-9857-A7D6102B724B}" type="presOf" srcId="{DE990ACC-0737-4F09-9864-E0D192A6770C}" destId="{B06814ED-D1E6-4EE8-BACD-9787E312E6FD}" srcOrd="1" destOrd="0" presId="urn:microsoft.com/office/officeart/2005/8/layout/orgChart1"/>
    <dgm:cxn modelId="{6BE86268-4149-42A5-92A0-A4BC7197A385}" type="presOf" srcId="{08974ED9-CDC4-452A-B460-64813B1B23C9}" destId="{AB6DCAD7-F1D3-48FA-BF78-8084CC4EC739}" srcOrd="1" destOrd="0" presId="urn:microsoft.com/office/officeart/2005/8/layout/orgChart1"/>
    <dgm:cxn modelId="{12D24E62-C8F3-4CA4-8BC8-0B5268F7D812}" type="presOf" srcId="{B691D33D-9642-4403-B492-EDF1440B4967}" destId="{F3E9FB57-D3CC-43C6-BDA0-0EA66ACAA1D3}" srcOrd="1" destOrd="0" presId="urn:microsoft.com/office/officeart/2005/8/layout/orgChart1"/>
    <dgm:cxn modelId="{DAA638F4-8C5B-4FB7-830D-2033B9E325A3}" type="presOf" srcId="{DF0922F1-B682-4088-ADCE-2569221C0D86}" destId="{90B23906-0DBE-4104-B8D0-5E0B5DF79812}" srcOrd="0" destOrd="0" presId="urn:microsoft.com/office/officeart/2005/8/layout/orgChart1"/>
    <dgm:cxn modelId="{A204995B-C496-4123-84BB-7F8CA185293B}" type="presOf" srcId="{46F8E882-F227-4083-9011-538436CA60D2}" destId="{70B313B3-A83D-4BC9-9B78-B7F639C3A061}" srcOrd="1" destOrd="0" presId="urn:microsoft.com/office/officeart/2005/8/layout/orgChart1"/>
    <dgm:cxn modelId="{31E1F158-C757-412D-988C-15A71BBA57AF}" type="presOf" srcId="{0D30D938-6C09-478C-A986-B324938D192D}" destId="{0419C445-865F-4A24-9987-23CD869F29A5}" srcOrd="0" destOrd="0" presId="urn:microsoft.com/office/officeart/2005/8/layout/orgChart1"/>
    <dgm:cxn modelId="{D0ACC9D8-EFFD-4519-BA35-57871C717D58}" type="presOf" srcId="{41380D11-606D-4B18-B0F8-F9023CFDC6E0}" destId="{28265705-88CA-4731-B634-486C5444E0A0}" srcOrd="0" destOrd="0" presId="urn:microsoft.com/office/officeart/2005/8/layout/orgChart1"/>
    <dgm:cxn modelId="{4B9592A5-E023-4AA2-8313-467A990E07BD}" type="presOf" srcId="{F31B34AD-E5B4-457E-8AB4-EB13A179DFAC}" destId="{71655BF2-06A1-425E-A750-DD72A186BEA2}" srcOrd="0" destOrd="0" presId="urn:microsoft.com/office/officeart/2005/8/layout/orgChart1"/>
    <dgm:cxn modelId="{F667F832-F395-4B4F-BDDF-7BAC1BDFDF90}" type="presOf" srcId="{8EB300EF-B0F4-4727-8D95-7F1410089429}" destId="{A5D343EF-0417-416F-B0AF-BD8EBBB3D89B}" srcOrd="0" destOrd="0" presId="urn:microsoft.com/office/officeart/2005/8/layout/orgChart1"/>
    <dgm:cxn modelId="{6AEF23D6-50F1-4A64-B9B7-3C4690C7764A}" type="presOf" srcId="{5D2BA483-4D82-414C-B51C-0EDCEB9AAA2A}" destId="{20B99932-CB29-4995-A249-88076800FBCD}" srcOrd="0" destOrd="0" presId="urn:microsoft.com/office/officeart/2005/8/layout/orgChart1"/>
    <dgm:cxn modelId="{C60EE0A5-7CCE-4AB6-8671-005D3AE3094E}" srcId="{F31B34AD-E5B4-457E-8AB4-EB13A179DFAC}" destId="{11EB64F0-CCDB-4126-97DF-34880F9C778F}" srcOrd="0" destOrd="0" parTransId="{7D993702-0B64-4E25-B088-24C244BCA376}" sibTransId="{AC059D86-0163-40EE-9116-C602AA6A4962}"/>
    <dgm:cxn modelId="{FB193995-E48B-4612-A6CD-2CA89605F2EC}" type="presOf" srcId="{F31B34AD-E5B4-457E-8AB4-EB13A179DFAC}" destId="{01E42516-FAD2-4B9F-B009-390FD9F0B053}" srcOrd="1" destOrd="0" presId="urn:microsoft.com/office/officeart/2005/8/layout/orgChart1"/>
    <dgm:cxn modelId="{52BF1EB0-4EEA-4862-8BF5-13A919174675}" type="presOf" srcId="{7A48A357-8E92-4B2E-A431-55284B6E16D2}" destId="{1F61973E-8116-4DC7-8878-EB801E5E05BC}" srcOrd="1" destOrd="0" presId="urn:microsoft.com/office/officeart/2005/8/layout/orgChart1"/>
    <dgm:cxn modelId="{D390204E-9B3B-481F-AAAD-9A58119E2769}" type="presOf" srcId="{328719BC-F3B0-4A93-AD6C-D152F0B03F0B}" destId="{740296A7-CB14-4731-893D-3A6B826416F7}" srcOrd="1" destOrd="0" presId="urn:microsoft.com/office/officeart/2005/8/layout/orgChart1"/>
    <dgm:cxn modelId="{964F6175-0D3C-4004-BB99-51B335EAD56A}" srcId="{DF0922F1-B682-4088-ADCE-2569221C0D86}" destId="{D3768131-14A0-4BD9-97FB-ECD717850F8A}" srcOrd="0" destOrd="0" parTransId="{B3948912-3A6E-4641-9079-2E14B0AECDF3}" sibTransId="{39024068-46B2-4D11-B025-22E340F69D0C}"/>
    <dgm:cxn modelId="{6F6DDE6B-08C9-4C2C-B87E-478EE06A0E98}" type="presOf" srcId="{DD01584E-D030-4E83-89DC-0ECD5AD9AACD}" destId="{78F86C54-C208-4041-9238-2B93131A5037}" srcOrd="0" destOrd="0" presId="urn:microsoft.com/office/officeart/2005/8/layout/orgChart1"/>
    <dgm:cxn modelId="{4E781739-3E06-4A67-AC1E-F0B2DDB1EB8C}" type="presOf" srcId="{DD01584E-D030-4E83-89DC-0ECD5AD9AACD}" destId="{3B30B17E-5A13-4991-A5AE-A1CE2B4DBBE3}" srcOrd="1" destOrd="0" presId="urn:microsoft.com/office/officeart/2005/8/layout/orgChart1"/>
    <dgm:cxn modelId="{4CEECE3D-A298-47B1-A067-C7E28CA76530}" srcId="{E09E7AD1-A8BC-4BE7-901A-D0FD40A31248}" destId="{DD01584E-D030-4E83-89DC-0ECD5AD9AACD}" srcOrd="0" destOrd="0" parTransId="{D6251943-3E23-4673-A55B-D699234593AE}" sibTransId="{0B92D672-B7AA-4902-B693-569D8F84548B}"/>
    <dgm:cxn modelId="{0B740C97-8D92-46F8-84FC-57A8F9F8C3D1}" srcId="{F7291D76-3C59-43E9-AFA5-38B40BDD0E0B}" destId="{8EB300EF-B0F4-4727-8D95-7F1410089429}" srcOrd="1" destOrd="0" parTransId="{494C887D-8D0A-425E-AAC2-92F7032B34C1}" sibTransId="{6F09DFB4-5570-4136-8407-0F7BD0384901}"/>
    <dgm:cxn modelId="{027BCC67-217A-43A1-BEFF-C5DFFCB27773}" type="presOf" srcId="{5D2BA483-4D82-414C-B51C-0EDCEB9AAA2A}" destId="{657706C9-49DE-44F1-A1AF-CA21CA50C209}" srcOrd="1" destOrd="0" presId="urn:microsoft.com/office/officeart/2005/8/layout/orgChart1"/>
    <dgm:cxn modelId="{E4880F6E-EE2A-443A-9CBC-C946A03A88FD}" type="presOf" srcId="{328719BC-F3B0-4A93-AD6C-D152F0B03F0B}" destId="{60AFA8B6-192F-4F5E-A39B-12EA5B10CE18}" srcOrd="0" destOrd="0" presId="urn:microsoft.com/office/officeart/2005/8/layout/orgChart1"/>
    <dgm:cxn modelId="{67BD6F78-DB9E-4D66-B73C-C210ACFA5946}" srcId="{F7291D76-3C59-43E9-AFA5-38B40BDD0E0B}" destId="{46F8E882-F227-4083-9011-538436CA60D2}" srcOrd="4" destOrd="0" parTransId="{4FF3F815-F30C-4546-83D4-39D691C583CA}" sibTransId="{3D0151F6-0FE8-4547-A0A5-DAAF60E18525}"/>
    <dgm:cxn modelId="{4892FAA5-7C82-46B3-A330-CD2D37A4D7BA}" type="presOf" srcId="{FF094EF1-A5D2-4597-B8F8-28C336767835}" destId="{FEEBCA13-168A-4A87-A524-B84696684EFF}" srcOrd="0" destOrd="0" presId="urn:microsoft.com/office/officeart/2005/8/layout/orgChart1"/>
    <dgm:cxn modelId="{4049672D-5130-4A64-BB50-A7C595556D0F}" type="presOf" srcId="{B3948912-3A6E-4641-9079-2E14B0AECDF3}" destId="{A85B984E-E039-4834-BC72-A2EBC995A5D2}" srcOrd="0" destOrd="0" presId="urn:microsoft.com/office/officeart/2005/8/layout/orgChart1"/>
    <dgm:cxn modelId="{77BA6007-0A92-4731-994D-FA917B9EF8D9}" type="presOf" srcId="{DF0922F1-B682-4088-ADCE-2569221C0D86}" destId="{7853A972-250D-417B-9571-4F1ECDED15B7}" srcOrd="1" destOrd="0" presId="urn:microsoft.com/office/officeart/2005/8/layout/orgChart1"/>
    <dgm:cxn modelId="{51C3EA66-6E89-4ADE-89AD-87FEEB3F460D}" srcId="{F7291D76-3C59-43E9-AFA5-38B40BDD0E0B}" destId="{7A48A357-8E92-4B2E-A431-55284B6E16D2}" srcOrd="2" destOrd="0" parTransId="{F93BCB23-6E41-4809-AB9A-F8C86E038CEA}" sibTransId="{B4CF8BC7-F4F1-4D34-B8EF-0504FFA4C7D9}"/>
    <dgm:cxn modelId="{E03EA016-95B6-44BF-9B8E-E829C49C0CD6}" type="presOf" srcId="{4FF3F815-F30C-4546-83D4-39D691C583CA}" destId="{66292AAB-177A-42F1-8A48-4A90023F697B}" srcOrd="0" destOrd="0" presId="urn:microsoft.com/office/officeart/2005/8/layout/orgChart1"/>
    <dgm:cxn modelId="{BFFD511E-5CA4-44B9-8A99-86093506F040}" type="presOf" srcId="{25B0E5EA-404F-4FF5-ABA1-156A22BD499E}" destId="{93200B06-65B8-42FA-B869-010FB4181159}" srcOrd="0" destOrd="0" presId="urn:microsoft.com/office/officeart/2005/8/layout/orgChart1"/>
    <dgm:cxn modelId="{A7BB7E64-DBA8-42AC-AAB0-B55A3BAD20F3}" type="presOf" srcId="{F7291D76-3C59-43E9-AFA5-38B40BDD0E0B}" destId="{80E70261-083A-4628-A643-109210124ECE}" srcOrd="0" destOrd="0" presId="urn:microsoft.com/office/officeart/2005/8/layout/orgChart1"/>
    <dgm:cxn modelId="{BBEAE214-1461-4FDB-A4A6-747F12ED7F77}" type="presOf" srcId="{B691D33D-9642-4403-B492-EDF1440B4967}" destId="{194DF4E2-A364-4C19-8DB9-0AA515D1B9A8}" srcOrd="0" destOrd="0" presId="urn:microsoft.com/office/officeart/2005/8/layout/orgChart1"/>
    <dgm:cxn modelId="{FAD5F991-D23C-4B18-A350-EDFB0C620DF4}" type="presOf" srcId="{F93BCB23-6E41-4809-AB9A-F8C86E038CEA}" destId="{6DFEBBF3-D549-4E0C-B151-E75E200A8AB8}" srcOrd="0" destOrd="0" presId="urn:microsoft.com/office/officeart/2005/8/layout/orgChart1"/>
    <dgm:cxn modelId="{F26EE31D-EF98-45B9-8138-F9369CA03B9E}" type="presOf" srcId="{D3768131-14A0-4BD9-97FB-ECD717850F8A}" destId="{A8C76B77-F062-4C01-B7C7-1168EA09F275}" srcOrd="0" destOrd="0" presId="urn:microsoft.com/office/officeart/2005/8/layout/orgChart1"/>
    <dgm:cxn modelId="{297041DF-58C6-49B1-ABBD-56CF15D60F71}" srcId="{DD01584E-D030-4E83-89DC-0ECD5AD9AACD}" destId="{5D2BA483-4D82-414C-B51C-0EDCEB9AAA2A}" srcOrd="2" destOrd="0" parTransId="{FF094EF1-A5D2-4597-B8F8-28C336767835}" sibTransId="{A080F6F0-DCBB-40D9-84CD-4176563B2CCD}"/>
    <dgm:cxn modelId="{69B09B56-433E-470C-87AF-70B0C35BD428}" srcId="{5D2BA483-4D82-414C-B51C-0EDCEB9AAA2A}" destId="{F7291D76-3C59-43E9-AFA5-38B40BDD0E0B}" srcOrd="0" destOrd="0" parTransId="{7B5B6C84-0239-49E0-90AC-60C5736A2D60}" sibTransId="{293EADC9-8216-4352-81F0-455632637F8D}"/>
    <dgm:cxn modelId="{8B3B9B7D-528C-43FA-B47C-F4C8FF8A98EE}" type="presOf" srcId="{46F8E882-F227-4083-9011-538436CA60D2}" destId="{75293978-9CF4-4F78-9D6D-E7C65C88B182}" srcOrd="0" destOrd="0" presId="urn:microsoft.com/office/officeart/2005/8/layout/orgChart1"/>
    <dgm:cxn modelId="{081DD48C-A9F9-4511-B436-C8FBC21B5C33}" type="presOf" srcId="{8EB300EF-B0F4-4727-8D95-7F1410089429}" destId="{67580C63-BF1F-4339-8B08-44D23A7C49E9}" srcOrd="1" destOrd="0" presId="urn:microsoft.com/office/officeart/2005/8/layout/orgChart1"/>
    <dgm:cxn modelId="{04C249ED-D88C-4E5A-915E-34E56DC6F593}" srcId="{DF0922F1-B682-4088-ADCE-2569221C0D86}" destId="{B691D33D-9642-4403-B492-EDF1440B4967}" srcOrd="1" destOrd="0" parTransId="{41380D11-606D-4B18-B0F8-F9023CFDC6E0}" sibTransId="{7AD52E38-AD8C-4EEE-BF3A-B6DD5A7FA096}"/>
    <dgm:cxn modelId="{6ED67760-0A37-40C2-BA97-397A7B3B9AB1}" type="presOf" srcId="{11EB64F0-CCDB-4126-97DF-34880F9C778F}" destId="{11F3F166-BF90-4F4B-A6A8-AE16E4CFD80B}" srcOrd="1" destOrd="0" presId="urn:microsoft.com/office/officeart/2005/8/layout/orgChart1"/>
    <dgm:cxn modelId="{E8379785-42ED-4CCE-86D2-4E21C9836885}" type="presOf" srcId="{D3768131-14A0-4BD9-97FB-ECD717850F8A}" destId="{21B3E6AB-BD76-4A7C-A9F9-C71AE153EA03}" srcOrd="1" destOrd="0" presId="urn:microsoft.com/office/officeart/2005/8/layout/orgChart1"/>
    <dgm:cxn modelId="{D4B3BACF-FC5E-49D6-ACAD-8580E08D0409}" type="presOf" srcId="{7A48A357-8E92-4B2E-A431-55284B6E16D2}" destId="{6A3C0FD8-4602-41A2-8C87-7D02C9E063BC}" srcOrd="0" destOrd="0" presId="urn:microsoft.com/office/officeart/2005/8/layout/orgChart1"/>
    <dgm:cxn modelId="{ACC48246-F2EB-4ECD-877A-9346DE50A1E8}" srcId="{F7291D76-3C59-43E9-AFA5-38B40BDD0E0B}" destId="{08974ED9-CDC4-452A-B460-64813B1B23C9}" srcOrd="3" destOrd="0" parTransId="{7208CBE8-896C-4F8D-B852-5C981EB491CC}" sibTransId="{897B4F53-9BE9-4049-B041-B2B83622493C}"/>
    <dgm:cxn modelId="{6C5A3B34-47DD-484C-B07F-975263A611D0}" srcId="{DD01584E-D030-4E83-89DC-0ECD5AD9AACD}" destId="{328719BC-F3B0-4A93-AD6C-D152F0B03F0B}" srcOrd="3" destOrd="0" parTransId="{0D4C4D22-7B3E-4329-A572-EDB7015F6AF2}" sibTransId="{A180AD57-8A8B-452D-B55C-E18D5B9E27C7}"/>
    <dgm:cxn modelId="{C3F7E6DB-8D60-4AC0-BDC8-585F6784CB13}" srcId="{F7291D76-3C59-43E9-AFA5-38B40BDD0E0B}" destId="{C34F69C8-EA42-45E4-8920-3E3423FBA093}" srcOrd="0" destOrd="0" parTransId="{683635C8-CCF3-41A6-8D8A-FE3D95205FF1}" sibTransId="{EDEA8316-0446-465F-A5AE-55A8358D9251}"/>
    <dgm:cxn modelId="{6E950A14-88CC-42ED-9981-2CD0722EAA79}" type="presOf" srcId="{C34F69C8-EA42-45E4-8920-3E3423FBA093}" destId="{EB95734B-6A23-4BCE-94AB-27EE6FED0EB6}" srcOrd="0" destOrd="0" presId="urn:microsoft.com/office/officeart/2005/8/layout/orgChart1"/>
    <dgm:cxn modelId="{D66BF57E-7AAD-46B7-A9BF-7EA801A04B76}" srcId="{DD01584E-D030-4E83-89DC-0ECD5AD9AACD}" destId="{F31B34AD-E5B4-457E-8AB4-EB13A179DFAC}" srcOrd="1" destOrd="0" parTransId="{FAEA0EC2-28A4-44E1-97A1-76B66DC91307}" sibTransId="{8D70FF27-BC1B-4C3E-BDCD-E3571680A646}"/>
    <dgm:cxn modelId="{583DC494-D4AF-449D-9B65-6A84394A34C1}" srcId="{328719BC-F3B0-4A93-AD6C-D152F0B03F0B}" destId="{DE990ACC-0737-4F09-9864-E0D192A6770C}" srcOrd="0" destOrd="0" parTransId="{25B0E5EA-404F-4FF5-ABA1-156A22BD499E}" sibTransId="{098CC6B7-7459-44C1-BE16-2FC0CBABAE53}"/>
    <dgm:cxn modelId="{3B455108-3EF8-4FD9-A3F8-76D4FE50477B}" type="presOf" srcId="{494C887D-8D0A-425E-AAC2-92F7032B34C1}" destId="{11B03C7D-D6BC-46D1-9690-159966D7FF31}" srcOrd="0" destOrd="0" presId="urn:microsoft.com/office/officeart/2005/8/layout/orgChart1"/>
    <dgm:cxn modelId="{9271969F-1A49-4A86-84B2-4DBFEF6CDDBC}" type="presOf" srcId="{683635C8-CCF3-41A6-8D8A-FE3D95205FF1}" destId="{2FCA26E4-4544-48CA-885C-6BCE0678D232}" srcOrd="0" destOrd="0" presId="urn:microsoft.com/office/officeart/2005/8/layout/orgChart1"/>
    <dgm:cxn modelId="{D0A285A6-17C5-4417-A3BE-9E415DE2C3FD}" type="presParOf" srcId="{5369F272-7A2D-45A0-BC1F-3A6BC49199E1}" destId="{FCD3313B-641B-4144-B8A2-9937E8401B4E}" srcOrd="0" destOrd="0" presId="urn:microsoft.com/office/officeart/2005/8/layout/orgChart1"/>
    <dgm:cxn modelId="{F7508936-7DAF-4951-A9A1-C2DECB51A898}" type="presParOf" srcId="{FCD3313B-641B-4144-B8A2-9937E8401B4E}" destId="{B21A8E49-88BD-46CE-A537-408DAB3804FB}" srcOrd="0" destOrd="0" presId="urn:microsoft.com/office/officeart/2005/8/layout/orgChart1"/>
    <dgm:cxn modelId="{DA85C842-7C38-4ABE-BDB0-FBDA11C38EF2}" type="presParOf" srcId="{B21A8E49-88BD-46CE-A537-408DAB3804FB}" destId="{78F86C54-C208-4041-9238-2B93131A5037}" srcOrd="0" destOrd="0" presId="urn:microsoft.com/office/officeart/2005/8/layout/orgChart1"/>
    <dgm:cxn modelId="{9D880F21-BCF5-4903-969C-624B1A9A5346}" type="presParOf" srcId="{B21A8E49-88BD-46CE-A537-408DAB3804FB}" destId="{3B30B17E-5A13-4991-A5AE-A1CE2B4DBBE3}" srcOrd="1" destOrd="0" presId="urn:microsoft.com/office/officeart/2005/8/layout/orgChart1"/>
    <dgm:cxn modelId="{6F22F2E0-A15C-4C65-857F-34A31FB13C9A}" type="presParOf" srcId="{FCD3313B-641B-4144-B8A2-9937E8401B4E}" destId="{7234F871-3CF2-4C86-B073-482DF9BEC636}" srcOrd="1" destOrd="0" presId="urn:microsoft.com/office/officeart/2005/8/layout/orgChart1"/>
    <dgm:cxn modelId="{01AAF6FD-149A-4F0D-92A6-BF8791747505}" type="presParOf" srcId="{7234F871-3CF2-4C86-B073-482DF9BEC636}" destId="{0419C445-865F-4A24-9987-23CD869F29A5}" srcOrd="0" destOrd="0" presId="urn:microsoft.com/office/officeart/2005/8/layout/orgChart1"/>
    <dgm:cxn modelId="{6A1467F7-BFD6-4916-9570-EB84D2B223C0}" type="presParOf" srcId="{7234F871-3CF2-4C86-B073-482DF9BEC636}" destId="{6F8CB905-5FBD-445D-A7CB-9048708831AE}" srcOrd="1" destOrd="0" presId="urn:microsoft.com/office/officeart/2005/8/layout/orgChart1"/>
    <dgm:cxn modelId="{46A554B9-7D02-48CA-982A-5CDF3413701D}" type="presParOf" srcId="{6F8CB905-5FBD-445D-A7CB-9048708831AE}" destId="{7BEB4594-15C4-4ED8-9175-5C38A40E9D36}" srcOrd="0" destOrd="0" presId="urn:microsoft.com/office/officeart/2005/8/layout/orgChart1"/>
    <dgm:cxn modelId="{5B4E9F36-8F51-48C1-90BC-6A0ED8C124B8}" type="presParOf" srcId="{7BEB4594-15C4-4ED8-9175-5C38A40E9D36}" destId="{90B23906-0DBE-4104-B8D0-5E0B5DF79812}" srcOrd="0" destOrd="0" presId="urn:microsoft.com/office/officeart/2005/8/layout/orgChart1"/>
    <dgm:cxn modelId="{A4C13574-042F-44A2-92FC-11712F786C2D}" type="presParOf" srcId="{7BEB4594-15C4-4ED8-9175-5C38A40E9D36}" destId="{7853A972-250D-417B-9571-4F1ECDED15B7}" srcOrd="1" destOrd="0" presId="urn:microsoft.com/office/officeart/2005/8/layout/orgChart1"/>
    <dgm:cxn modelId="{0BFC1659-2C52-47E6-9845-9A9836935FDE}" type="presParOf" srcId="{6F8CB905-5FBD-445D-A7CB-9048708831AE}" destId="{66BEF06B-F810-4BF4-8BCA-864F54D54186}" srcOrd="1" destOrd="0" presId="urn:microsoft.com/office/officeart/2005/8/layout/orgChart1"/>
    <dgm:cxn modelId="{6BCCA362-78E0-4D70-BECF-0FD84F4B56B1}" type="presParOf" srcId="{66BEF06B-F810-4BF4-8BCA-864F54D54186}" destId="{A85B984E-E039-4834-BC72-A2EBC995A5D2}" srcOrd="0" destOrd="0" presId="urn:microsoft.com/office/officeart/2005/8/layout/orgChart1"/>
    <dgm:cxn modelId="{CC131238-E539-47C9-9037-FE2F89DAF26C}" type="presParOf" srcId="{66BEF06B-F810-4BF4-8BCA-864F54D54186}" destId="{A3F052DA-DB84-44BE-81AA-E7965A906E43}" srcOrd="1" destOrd="0" presId="urn:microsoft.com/office/officeart/2005/8/layout/orgChart1"/>
    <dgm:cxn modelId="{0A33779C-E4A1-4C03-8504-8665BAD7C26F}" type="presParOf" srcId="{A3F052DA-DB84-44BE-81AA-E7965A906E43}" destId="{0F72657B-038A-4574-BD12-C5A74D2FF77B}" srcOrd="0" destOrd="0" presId="urn:microsoft.com/office/officeart/2005/8/layout/orgChart1"/>
    <dgm:cxn modelId="{BC5895F9-4E5D-4EF7-9C5C-113CA6C6EDF7}" type="presParOf" srcId="{0F72657B-038A-4574-BD12-C5A74D2FF77B}" destId="{A8C76B77-F062-4C01-B7C7-1168EA09F275}" srcOrd="0" destOrd="0" presId="urn:microsoft.com/office/officeart/2005/8/layout/orgChart1"/>
    <dgm:cxn modelId="{9E8A1E53-2127-4FC2-BF4B-2387F94E2B7E}" type="presParOf" srcId="{0F72657B-038A-4574-BD12-C5A74D2FF77B}" destId="{21B3E6AB-BD76-4A7C-A9F9-C71AE153EA03}" srcOrd="1" destOrd="0" presId="urn:microsoft.com/office/officeart/2005/8/layout/orgChart1"/>
    <dgm:cxn modelId="{5B0A4944-0102-4C5D-9F50-8BB9982AFC07}" type="presParOf" srcId="{A3F052DA-DB84-44BE-81AA-E7965A906E43}" destId="{E413E7D3-5826-4C04-AD80-4A93575C256C}" srcOrd="1" destOrd="0" presId="urn:microsoft.com/office/officeart/2005/8/layout/orgChart1"/>
    <dgm:cxn modelId="{2C0B56C4-F671-4DBB-8E36-DD4C79E919CC}" type="presParOf" srcId="{A3F052DA-DB84-44BE-81AA-E7965A906E43}" destId="{81F5601C-5DAA-49FD-B190-A17096D720B3}" srcOrd="2" destOrd="0" presId="urn:microsoft.com/office/officeart/2005/8/layout/orgChart1"/>
    <dgm:cxn modelId="{7E39A9D8-8686-43BB-9947-3436CDEA3080}" type="presParOf" srcId="{66BEF06B-F810-4BF4-8BCA-864F54D54186}" destId="{28265705-88CA-4731-B634-486C5444E0A0}" srcOrd="2" destOrd="0" presId="urn:microsoft.com/office/officeart/2005/8/layout/orgChart1"/>
    <dgm:cxn modelId="{6136DA6B-6F2C-4681-A194-F1AC0607B8E8}" type="presParOf" srcId="{66BEF06B-F810-4BF4-8BCA-864F54D54186}" destId="{263BF81B-7C4F-4E73-B759-16B9E6FFAEC7}" srcOrd="3" destOrd="0" presId="urn:microsoft.com/office/officeart/2005/8/layout/orgChart1"/>
    <dgm:cxn modelId="{35C9AD90-E9E3-45CA-A84A-979BB17AEFCC}" type="presParOf" srcId="{263BF81B-7C4F-4E73-B759-16B9E6FFAEC7}" destId="{44F017EF-951B-431B-B0C1-42735EEB12E4}" srcOrd="0" destOrd="0" presId="urn:microsoft.com/office/officeart/2005/8/layout/orgChart1"/>
    <dgm:cxn modelId="{F8574358-6F4E-4FAF-9982-DE7D54D8E42C}" type="presParOf" srcId="{44F017EF-951B-431B-B0C1-42735EEB12E4}" destId="{194DF4E2-A364-4C19-8DB9-0AA515D1B9A8}" srcOrd="0" destOrd="0" presId="urn:microsoft.com/office/officeart/2005/8/layout/orgChart1"/>
    <dgm:cxn modelId="{AAAEA69A-22C6-4C9C-A8DF-F2BF9D9D6321}" type="presParOf" srcId="{44F017EF-951B-431B-B0C1-42735EEB12E4}" destId="{F3E9FB57-D3CC-43C6-BDA0-0EA66ACAA1D3}" srcOrd="1" destOrd="0" presId="urn:microsoft.com/office/officeart/2005/8/layout/orgChart1"/>
    <dgm:cxn modelId="{7AFBF700-FEBD-4EE4-8A0A-2ABB654CDF9C}" type="presParOf" srcId="{263BF81B-7C4F-4E73-B759-16B9E6FFAEC7}" destId="{A8DC9697-929E-49E0-BB18-F43B8976ADF0}" srcOrd="1" destOrd="0" presId="urn:microsoft.com/office/officeart/2005/8/layout/orgChart1"/>
    <dgm:cxn modelId="{3D4DA5DC-1EFE-4C14-854B-9F00423A34E7}" type="presParOf" srcId="{263BF81B-7C4F-4E73-B759-16B9E6FFAEC7}" destId="{6226CA15-AD7E-4EED-88CA-C9F1BD3C25DA}" srcOrd="2" destOrd="0" presId="urn:microsoft.com/office/officeart/2005/8/layout/orgChart1"/>
    <dgm:cxn modelId="{C254A82E-088C-4980-976F-79AEB47F432B}" type="presParOf" srcId="{6F8CB905-5FBD-445D-A7CB-9048708831AE}" destId="{9EC6D9D4-6915-42FE-8EE3-EB032F1B6BBF}" srcOrd="2" destOrd="0" presId="urn:microsoft.com/office/officeart/2005/8/layout/orgChart1"/>
    <dgm:cxn modelId="{02501922-5315-413A-BA10-308F2900E6AC}" type="presParOf" srcId="{7234F871-3CF2-4C86-B073-482DF9BEC636}" destId="{8463114E-84DF-4F2C-BEA3-83B625D2D719}" srcOrd="2" destOrd="0" presId="urn:microsoft.com/office/officeart/2005/8/layout/orgChart1"/>
    <dgm:cxn modelId="{7EB4D928-E904-4501-973E-E8BCC9E4D793}" type="presParOf" srcId="{7234F871-3CF2-4C86-B073-482DF9BEC636}" destId="{94EB276D-883E-4BDD-A5B0-DE988E2A1E2C}" srcOrd="3" destOrd="0" presId="urn:microsoft.com/office/officeart/2005/8/layout/orgChart1"/>
    <dgm:cxn modelId="{D3B763AA-21BB-4FCA-AA57-A00AD2CEC6CD}" type="presParOf" srcId="{94EB276D-883E-4BDD-A5B0-DE988E2A1E2C}" destId="{81D82923-9212-4FB6-BE26-FB53C2A66B06}" srcOrd="0" destOrd="0" presId="urn:microsoft.com/office/officeart/2005/8/layout/orgChart1"/>
    <dgm:cxn modelId="{19D7AF70-A802-4930-98A4-BA331BD224E6}" type="presParOf" srcId="{81D82923-9212-4FB6-BE26-FB53C2A66B06}" destId="{71655BF2-06A1-425E-A750-DD72A186BEA2}" srcOrd="0" destOrd="0" presId="urn:microsoft.com/office/officeart/2005/8/layout/orgChart1"/>
    <dgm:cxn modelId="{81F07FC6-BE38-4D03-B323-2B5E5836F923}" type="presParOf" srcId="{81D82923-9212-4FB6-BE26-FB53C2A66B06}" destId="{01E42516-FAD2-4B9F-B009-390FD9F0B053}" srcOrd="1" destOrd="0" presId="urn:microsoft.com/office/officeart/2005/8/layout/orgChart1"/>
    <dgm:cxn modelId="{090CE98E-25CD-44A7-981D-ED8157AD2ADC}" type="presParOf" srcId="{94EB276D-883E-4BDD-A5B0-DE988E2A1E2C}" destId="{62DF4BAA-BCE1-4345-B73F-4B97B783B5DC}" srcOrd="1" destOrd="0" presId="urn:microsoft.com/office/officeart/2005/8/layout/orgChart1"/>
    <dgm:cxn modelId="{E465AA45-3392-4707-879B-C7E2DE5800D7}" type="presParOf" srcId="{62DF4BAA-BCE1-4345-B73F-4B97B783B5DC}" destId="{B54170D9-6CAC-446B-A8D9-2767454A8AF9}" srcOrd="0" destOrd="0" presId="urn:microsoft.com/office/officeart/2005/8/layout/orgChart1"/>
    <dgm:cxn modelId="{A1C4966D-0899-41BE-90B7-D96558703B79}" type="presParOf" srcId="{62DF4BAA-BCE1-4345-B73F-4B97B783B5DC}" destId="{517C9938-750E-4017-9912-47C43DDECC27}" srcOrd="1" destOrd="0" presId="urn:microsoft.com/office/officeart/2005/8/layout/orgChart1"/>
    <dgm:cxn modelId="{A5519FF4-2208-457C-A9AE-682DAC924468}" type="presParOf" srcId="{517C9938-750E-4017-9912-47C43DDECC27}" destId="{BDB7E33C-7612-43DC-9A28-5DF66FE2F35B}" srcOrd="0" destOrd="0" presId="urn:microsoft.com/office/officeart/2005/8/layout/orgChart1"/>
    <dgm:cxn modelId="{CEB90090-A9E9-4356-948C-9B1B5571B74B}" type="presParOf" srcId="{BDB7E33C-7612-43DC-9A28-5DF66FE2F35B}" destId="{6657855F-8E94-45DF-A105-659616F0D1F9}" srcOrd="0" destOrd="0" presId="urn:microsoft.com/office/officeart/2005/8/layout/orgChart1"/>
    <dgm:cxn modelId="{1CD412DA-6556-4B26-B2F1-6F06C05FA8D2}" type="presParOf" srcId="{BDB7E33C-7612-43DC-9A28-5DF66FE2F35B}" destId="{11F3F166-BF90-4F4B-A6A8-AE16E4CFD80B}" srcOrd="1" destOrd="0" presId="urn:microsoft.com/office/officeart/2005/8/layout/orgChart1"/>
    <dgm:cxn modelId="{3E32811D-CC60-4EEF-98C9-4E7B1B2C6C5D}" type="presParOf" srcId="{517C9938-750E-4017-9912-47C43DDECC27}" destId="{A87E4432-13F2-4507-A4AA-6ADF294E3BF0}" srcOrd="1" destOrd="0" presId="urn:microsoft.com/office/officeart/2005/8/layout/orgChart1"/>
    <dgm:cxn modelId="{444B2D60-B10F-4270-8AA8-15619BE968A5}" type="presParOf" srcId="{517C9938-750E-4017-9912-47C43DDECC27}" destId="{1812E9CD-5DF3-4EDA-AE82-01D0BB891A70}" srcOrd="2" destOrd="0" presId="urn:microsoft.com/office/officeart/2005/8/layout/orgChart1"/>
    <dgm:cxn modelId="{E86F51F4-0522-4F4B-88C4-B694BCDF9F1F}" type="presParOf" srcId="{94EB276D-883E-4BDD-A5B0-DE988E2A1E2C}" destId="{FE83E5D0-3B15-4272-8CB3-2228034B29A0}" srcOrd="2" destOrd="0" presId="urn:microsoft.com/office/officeart/2005/8/layout/orgChart1"/>
    <dgm:cxn modelId="{341A97A9-4043-4993-827C-A7EF9BED7BA6}" type="presParOf" srcId="{7234F871-3CF2-4C86-B073-482DF9BEC636}" destId="{FEEBCA13-168A-4A87-A524-B84696684EFF}" srcOrd="4" destOrd="0" presId="urn:microsoft.com/office/officeart/2005/8/layout/orgChart1"/>
    <dgm:cxn modelId="{A2B33384-E1DC-4B9E-91E2-94077BDBB740}" type="presParOf" srcId="{7234F871-3CF2-4C86-B073-482DF9BEC636}" destId="{79C170F7-195C-46C6-BADE-1C790C6B8153}" srcOrd="5" destOrd="0" presId="urn:microsoft.com/office/officeart/2005/8/layout/orgChart1"/>
    <dgm:cxn modelId="{C887D46D-8835-477C-B658-CCA296FF63B7}" type="presParOf" srcId="{79C170F7-195C-46C6-BADE-1C790C6B8153}" destId="{7DDEB426-8D03-41A4-B39F-41287166A97C}" srcOrd="0" destOrd="0" presId="urn:microsoft.com/office/officeart/2005/8/layout/orgChart1"/>
    <dgm:cxn modelId="{7E73DB21-E382-4C02-963D-913B095E2B6F}" type="presParOf" srcId="{7DDEB426-8D03-41A4-B39F-41287166A97C}" destId="{20B99932-CB29-4995-A249-88076800FBCD}" srcOrd="0" destOrd="0" presId="urn:microsoft.com/office/officeart/2005/8/layout/orgChart1"/>
    <dgm:cxn modelId="{71B5E970-81D6-4D7F-BF63-A3CF8BC1CE82}" type="presParOf" srcId="{7DDEB426-8D03-41A4-B39F-41287166A97C}" destId="{657706C9-49DE-44F1-A1AF-CA21CA50C209}" srcOrd="1" destOrd="0" presId="urn:microsoft.com/office/officeart/2005/8/layout/orgChart1"/>
    <dgm:cxn modelId="{E3A8C7B5-45CB-4BAF-B47B-C6F0BB74245B}" type="presParOf" srcId="{79C170F7-195C-46C6-BADE-1C790C6B8153}" destId="{3E81AAF5-139F-4CE2-BD68-7759ADBA1893}" srcOrd="1" destOrd="0" presId="urn:microsoft.com/office/officeart/2005/8/layout/orgChart1"/>
    <dgm:cxn modelId="{910EC931-0233-4BD0-8F7A-87C5BDE3F9AA}" type="presParOf" srcId="{3E81AAF5-139F-4CE2-BD68-7759ADBA1893}" destId="{925F08D4-B91D-4126-9183-0D457BDBDF19}" srcOrd="0" destOrd="0" presId="urn:microsoft.com/office/officeart/2005/8/layout/orgChart1"/>
    <dgm:cxn modelId="{37A5DBA6-5FEB-46E7-B652-4A8452EB5172}" type="presParOf" srcId="{3E81AAF5-139F-4CE2-BD68-7759ADBA1893}" destId="{CEDA5036-330C-4AAD-9C9E-62B82FAA88DF}" srcOrd="1" destOrd="0" presId="urn:microsoft.com/office/officeart/2005/8/layout/orgChart1"/>
    <dgm:cxn modelId="{3058D3F1-17DC-45C6-867D-27DA31C3FD24}" type="presParOf" srcId="{CEDA5036-330C-4AAD-9C9E-62B82FAA88DF}" destId="{998ADF05-EA59-46FA-A228-212E0BF88E20}" srcOrd="0" destOrd="0" presId="urn:microsoft.com/office/officeart/2005/8/layout/orgChart1"/>
    <dgm:cxn modelId="{1212F056-5574-4926-8224-9BB586BCFDE1}" type="presParOf" srcId="{998ADF05-EA59-46FA-A228-212E0BF88E20}" destId="{80E70261-083A-4628-A643-109210124ECE}" srcOrd="0" destOrd="0" presId="urn:microsoft.com/office/officeart/2005/8/layout/orgChart1"/>
    <dgm:cxn modelId="{7AAB3E03-AC45-4918-887E-AFA06E15E921}" type="presParOf" srcId="{998ADF05-EA59-46FA-A228-212E0BF88E20}" destId="{23058BF7-EEC1-477A-804C-68B45FBA70B5}" srcOrd="1" destOrd="0" presId="urn:microsoft.com/office/officeart/2005/8/layout/orgChart1"/>
    <dgm:cxn modelId="{BA0F0D9A-18F3-4A1C-88DA-F94796E1D168}" type="presParOf" srcId="{CEDA5036-330C-4AAD-9C9E-62B82FAA88DF}" destId="{EC2695DE-C4DA-4540-B986-256D73C59A8B}" srcOrd="1" destOrd="0" presId="urn:microsoft.com/office/officeart/2005/8/layout/orgChart1"/>
    <dgm:cxn modelId="{9065D0D7-B6AC-4CC5-BED7-A6789FA73841}" type="presParOf" srcId="{EC2695DE-C4DA-4540-B986-256D73C59A8B}" destId="{2FCA26E4-4544-48CA-885C-6BCE0678D232}" srcOrd="0" destOrd="0" presId="urn:microsoft.com/office/officeart/2005/8/layout/orgChart1"/>
    <dgm:cxn modelId="{0BF873CD-4DBB-4C33-B8D5-65836C641596}" type="presParOf" srcId="{EC2695DE-C4DA-4540-B986-256D73C59A8B}" destId="{B2F360A8-854F-4E8C-91F1-EA9E5E54092B}" srcOrd="1" destOrd="0" presId="urn:microsoft.com/office/officeart/2005/8/layout/orgChart1"/>
    <dgm:cxn modelId="{C323BA32-4889-4F28-BD82-66EAA7D7EF75}" type="presParOf" srcId="{B2F360A8-854F-4E8C-91F1-EA9E5E54092B}" destId="{17E0363C-EA8A-4871-819C-0BA35BC3BE54}" srcOrd="0" destOrd="0" presId="urn:microsoft.com/office/officeart/2005/8/layout/orgChart1"/>
    <dgm:cxn modelId="{37544875-2715-404D-BDC1-8E8C62E3DCA0}" type="presParOf" srcId="{17E0363C-EA8A-4871-819C-0BA35BC3BE54}" destId="{EB95734B-6A23-4BCE-94AB-27EE6FED0EB6}" srcOrd="0" destOrd="0" presId="urn:microsoft.com/office/officeart/2005/8/layout/orgChart1"/>
    <dgm:cxn modelId="{BA0B011D-BA37-4F26-ADF3-FB17133ADC68}" type="presParOf" srcId="{17E0363C-EA8A-4871-819C-0BA35BC3BE54}" destId="{45FBCE76-4654-4239-9030-0C1524B190A1}" srcOrd="1" destOrd="0" presId="urn:microsoft.com/office/officeart/2005/8/layout/orgChart1"/>
    <dgm:cxn modelId="{A1CBB09C-8A23-491A-9B4A-96E909F5E0EB}" type="presParOf" srcId="{B2F360A8-854F-4E8C-91F1-EA9E5E54092B}" destId="{7C610FC1-6264-46EE-9680-F61E49A6F113}" srcOrd="1" destOrd="0" presId="urn:microsoft.com/office/officeart/2005/8/layout/orgChart1"/>
    <dgm:cxn modelId="{217E8990-A3D5-4A7E-9E4C-1FD437622636}" type="presParOf" srcId="{B2F360A8-854F-4E8C-91F1-EA9E5E54092B}" destId="{52492B54-0F3D-43C3-8FCA-71720383372E}" srcOrd="2" destOrd="0" presId="urn:microsoft.com/office/officeart/2005/8/layout/orgChart1"/>
    <dgm:cxn modelId="{41E0F6C6-9FC2-4DB9-9C9C-5974705A3BEC}" type="presParOf" srcId="{EC2695DE-C4DA-4540-B986-256D73C59A8B}" destId="{11B03C7D-D6BC-46D1-9690-159966D7FF31}" srcOrd="2" destOrd="0" presId="urn:microsoft.com/office/officeart/2005/8/layout/orgChart1"/>
    <dgm:cxn modelId="{4B538854-D73C-4CAB-9E8E-A06767212B8F}" type="presParOf" srcId="{EC2695DE-C4DA-4540-B986-256D73C59A8B}" destId="{832D13E2-7269-4AAE-98BE-969DF0212207}" srcOrd="3" destOrd="0" presId="urn:microsoft.com/office/officeart/2005/8/layout/orgChart1"/>
    <dgm:cxn modelId="{61DA3504-4C42-4D31-AE32-569F1ACC794E}" type="presParOf" srcId="{832D13E2-7269-4AAE-98BE-969DF0212207}" destId="{F9CEE1BB-967E-4E76-8890-9B7F73A878B4}" srcOrd="0" destOrd="0" presId="urn:microsoft.com/office/officeart/2005/8/layout/orgChart1"/>
    <dgm:cxn modelId="{06616783-26E8-4FBC-9E21-A58F9A052788}" type="presParOf" srcId="{F9CEE1BB-967E-4E76-8890-9B7F73A878B4}" destId="{A5D343EF-0417-416F-B0AF-BD8EBBB3D89B}" srcOrd="0" destOrd="0" presId="urn:microsoft.com/office/officeart/2005/8/layout/orgChart1"/>
    <dgm:cxn modelId="{751D1A23-69B1-4019-9CBC-726039A4D2FA}" type="presParOf" srcId="{F9CEE1BB-967E-4E76-8890-9B7F73A878B4}" destId="{67580C63-BF1F-4339-8B08-44D23A7C49E9}" srcOrd="1" destOrd="0" presId="urn:microsoft.com/office/officeart/2005/8/layout/orgChart1"/>
    <dgm:cxn modelId="{A38D5D54-9EDB-4ED6-A37F-B5C3EA44C08B}" type="presParOf" srcId="{832D13E2-7269-4AAE-98BE-969DF0212207}" destId="{1495A05F-B26A-4A2D-BB07-A47FA97BD63A}" srcOrd="1" destOrd="0" presId="urn:microsoft.com/office/officeart/2005/8/layout/orgChart1"/>
    <dgm:cxn modelId="{785CA5EB-43FC-42E3-BF31-439CE6E5DD59}" type="presParOf" srcId="{832D13E2-7269-4AAE-98BE-969DF0212207}" destId="{09426220-0332-496A-9BF8-F4E4B4A42BE3}" srcOrd="2" destOrd="0" presId="urn:microsoft.com/office/officeart/2005/8/layout/orgChart1"/>
    <dgm:cxn modelId="{E1E7ABA1-EDD1-4030-8573-B81E1A52872E}" type="presParOf" srcId="{EC2695DE-C4DA-4540-B986-256D73C59A8B}" destId="{6DFEBBF3-D549-4E0C-B151-E75E200A8AB8}" srcOrd="4" destOrd="0" presId="urn:microsoft.com/office/officeart/2005/8/layout/orgChart1"/>
    <dgm:cxn modelId="{39D4B062-0C5D-47D2-9B57-B4212C4C7820}" type="presParOf" srcId="{EC2695DE-C4DA-4540-B986-256D73C59A8B}" destId="{82FE4DE5-5CBF-42D1-B32C-E1CF2BFBAB4A}" srcOrd="5" destOrd="0" presId="urn:microsoft.com/office/officeart/2005/8/layout/orgChart1"/>
    <dgm:cxn modelId="{5F4551F4-4FD1-4BDE-BE54-1F2532882830}" type="presParOf" srcId="{82FE4DE5-5CBF-42D1-B32C-E1CF2BFBAB4A}" destId="{C9A1FD37-5029-46E5-858E-8746FB3ACC9D}" srcOrd="0" destOrd="0" presId="urn:microsoft.com/office/officeart/2005/8/layout/orgChart1"/>
    <dgm:cxn modelId="{F4720038-1E17-4D8E-9D0A-D09A09282B6F}" type="presParOf" srcId="{C9A1FD37-5029-46E5-858E-8746FB3ACC9D}" destId="{6A3C0FD8-4602-41A2-8C87-7D02C9E063BC}" srcOrd="0" destOrd="0" presId="urn:microsoft.com/office/officeart/2005/8/layout/orgChart1"/>
    <dgm:cxn modelId="{8AAB683B-F433-42AE-B2B9-5797E555B153}" type="presParOf" srcId="{C9A1FD37-5029-46E5-858E-8746FB3ACC9D}" destId="{1F61973E-8116-4DC7-8878-EB801E5E05BC}" srcOrd="1" destOrd="0" presId="urn:microsoft.com/office/officeart/2005/8/layout/orgChart1"/>
    <dgm:cxn modelId="{216D2207-B1BB-4732-A8EC-4135DB8AAAF6}" type="presParOf" srcId="{82FE4DE5-5CBF-42D1-B32C-E1CF2BFBAB4A}" destId="{3E2AD175-D7F0-446A-AC84-431A7956FE6A}" srcOrd="1" destOrd="0" presId="urn:microsoft.com/office/officeart/2005/8/layout/orgChart1"/>
    <dgm:cxn modelId="{1E1FE6F0-2CC3-478D-B0C4-7ECD965EBDB8}" type="presParOf" srcId="{82FE4DE5-5CBF-42D1-B32C-E1CF2BFBAB4A}" destId="{546CB90B-442D-437E-8229-2419C21C4831}" srcOrd="2" destOrd="0" presId="urn:microsoft.com/office/officeart/2005/8/layout/orgChart1"/>
    <dgm:cxn modelId="{A596F504-B085-4815-AD81-5FC3DB34F281}" type="presParOf" srcId="{EC2695DE-C4DA-4540-B986-256D73C59A8B}" destId="{DF30B926-BF3B-4757-9852-59F2CAE564CF}" srcOrd="6" destOrd="0" presId="urn:microsoft.com/office/officeart/2005/8/layout/orgChart1"/>
    <dgm:cxn modelId="{6ACD12DD-4337-4B8E-B77F-1170FA0A2D49}" type="presParOf" srcId="{EC2695DE-C4DA-4540-B986-256D73C59A8B}" destId="{B5472F61-D583-4272-ABED-2AA7732B7DAE}" srcOrd="7" destOrd="0" presId="urn:microsoft.com/office/officeart/2005/8/layout/orgChart1"/>
    <dgm:cxn modelId="{0700A04C-B18E-49C3-B158-79A1A5833D98}" type="presParOf" srcId="{B5472F61-D583-4272-ABED-2AA7732B7DAE}" destId="{B76BFF76-21BB-4517-BB3D-8EA037E91966}" srcOrd="0" destOrd="0" presId="urn:microsoft.com/office/officeart/2005/8/layout/orgChart1"/>
    <dgm:cxn modelId="{29FD526B-3D89-4617-A9D6-FB58785A0E53}" type="presParOf" srcId="{B76BFF76-21BB-4517-BB3D-8EA037E91966}" destId="{DFF49F15-325A-44BE-BA9F-6AD8E7354A48}" srcOrd="0" destOrd="0" presId="urn:microsoft.com/office/officeart/2005/8/layout/orgChart1"/>
    <dgm:cxn modelId="{E8DA7BA4-77BB-4297-A845-6E6D59157494}" type="presParOf" srcId="{B76BFF76-21BB-4517-BB3D-8EA037E91966}" destId="{AB6DCAD7-F1D3-48FA-BF78-8084CC4EC739}" srcOrd="1" destOrd="0" presId="urn:microsoft.com/office/officeart/2005/8/layout/orgChart1"/>
    <dgm:cxn modelId="{C0BB54A1-B984-412C-938C-5A3226E8A0CB}" type="presParOf" srcId="{B5472F61-D583-4272-ABED-2AA7732B7DAE}" destId="{196C1185-5E8B-4821-AA6D-5D8B9AB3443B}" srcOrd="1" destOrd="0" presId="urn:microsoft.com/office/officeart/2005/8/layout/orgChart1"/>
    <dgm:cxn modelId="{F78E9EE7-DB70-4542-9DED-CF5DD3960283}" type="presParOf" srcId="{B5472F61-D583-4272-ABED-2AA7732B7DAE}" destId="{89C664B0-AC7D-49D5-8204-B5AF74201CA6}" srcOrd="2" destOrd="0" presId="urn:microsoft.com/office/officeart/2005/8/layout/orgChart1"/>
    <dgm:cxn modelId="{AC8B76FB-65E2-4829-ABDF-A06021F05228}" type="presParOf" srcId="{EC2695DE-C4DA-4540-B986-256D73C59A8B}" destId="{66292AAB-177A-42F1-8A48-4A90023F697B}" srcOrd="8" destOrd="0" presId="urn:microsoft.com/office/officeart/2005/8/layout/orgChart1"/>
    <dgm:cxn modelId="{E5E39C9D-B3B0-4B3F-B095-E4FC772FAB16}" type="presParOf" srcId="{EC2695DE-C4DA-4540-B986-256D73C59A8B}" destId="{05B82B3F-B9E7-4E48-AB04-24429826152C}" srcOrd="9" destOrd="0" presId="urn:microsoft.com/office/officeart/2005/8/layout/orgChart1"/>
    <dgm:cxn modelId="{A69D6C1F-468F-445B-96E3-EB2C29CBDB06}" type="presParOf" srcId="{05B82B3F-B9E7-4E48-AB04-24429826152C}" destId="{CADB782F-2654-4184-AEDD-CDF3A956548F}" srcOrd="0" destOrd="0" presId="urn:microsoft.com/office/officeart/2005/8/layout/orgChart1"/>
    <dgm:cxn modelId="{80A6E896-BDB0-43FB-80F4-33A209C439E5}" type="presParOf" srcId="{CADB782F-2654-4184-AEDD-CDF3A956548F}" destId="{75293978-9CF4-4F78-9D6D-E7C65C88B182}" srcOrd="0" destOrd="0" presId="urn:microsoft.com/office/officeart/2005/8/layout/orgChart1"/>
    <dgm:cxn modelId="{77F5655B-26BF-4B00-9AB6-97B51B86AA32}" type="presParOf" srcId="{CADB782F-2654-4184-AEDD-CDF3A956548F}" destId="{70B313B3-A83D-4BC9-9B78-B7F639C3A061}" srcOrd="1" destOrd="0" presId="urn:microsoft.com/office/officeart/2005/8/layout/orgChart1"/>
    <dgm:cxn modelId="{3F73E27D-1BB9-4564-9236-AB472E44D3D0}" type="presParOf" srcId="{05B82B3F-B9E7-4E48-AB04-24429826152C}" destId="{84DDA724-10A7-4762-B68E-5CCAD6095DA5}" srcOrd="1" destOrd="0" presId="urn:microsoft.com/office/officeart/2005/8/layout/orgChart1"/>
    <dgm:cxn modelId="{5B3D97EE-9ECD-4E51-9CE9-F020E18961F0}" type="presParOf" srcId="{05B82B3F-B9E7-4E48-AB04-24429826152C}" destId="{98BE3659-1DB2-4475-82DE-B8B51BC4BD55}" srcOrd="2" destOrd="0" presId="urn:microsoft.com/office/officeart/2005/8/layout/orgChart1"/>
    <dgm:cxn modelId="{DBE2204C-6801-4345-938A-A0E6C9FCF275}" type="presParOf" srcId="{CEDA5036-330C-4AAD-9C9E-62B82FAA88DF}" destId="{1844AFE2-4FA3-4A37-9420-1ECD799A4186}" srcOrd="2" destOrd="0" presId="urn:microsoft.com/office/officeart/2005/8/layout/orgChart1"/>
    <dgm:cxn modelId="{D2B6F739-82C1-4050-B7BB-384F22B08C2E}" type="presParOf" srcId="{79C170F7-195C-46C6-BADE-1C790C6B8153}" destId="{7626C769-A3A4-41B8-80A8-372CBB01DFD5}" srcOrd="2" destOrd="0" presId="urn:microsoft.com/office/officeart/2005/8/layout/orgChart1"/>
    <dgm:cxn modelId="{DA2FD10E-2097-4AA8-A5EA-71ADF423F947}" type="presParOf" srcId="{7234F871-3CF2-4C86-B073-482DF9BEC636}" destId="{BFF31009-9C92-4292-9AF5-A27FFC18B59C}" srcOrd="6" destOrd="0" presId="urn:microsoft.com/office/officeart/2005/8/layout/orgChart1"/>
    <dgm:cxn modelId="{ED51FF03-CD9C-4515-A233-5AC4A17B0D2C}" type="presParOf" srcId="{7234F871-3CF2-4C86-B073-482DF9BEC636}" destId="{CD0E850E-74E6-404E-9F46-C398640663ED}" srcOrd="7" destOrd="0" presId="urn:microsoft.com/office/officeart/2005/8/layout/orgChart1"/>
    <dgm:cxn modelId="{0B7DE961-3F4D-4A5C-B2FB-9B081C3F1091}" type="presParOf" srcId="{CD0E850E-74E6-404E-9F46-C398640663ED}" destId="{4035176A-6032-4DBB-B232-8E818DC4348B}" srcOrd="0" destOrd="0" presId="urn:microsoft.com/office/officeart/2005/8/layout/orgChart1"/>
    <dgm:cxn modelId="{3C9AC4E0-01DC-4496-BB1B-AE585B21B0CD}" type="presParOf" srcId="{4035176A-6032-4DBB-B232-8E818DC4348B}" destId="{60AFA8B6-192F-4F5E-A39B-12EA5B10CE18}" srcOrd="0" destOrd="0" presId="urn:microsoft.com/office/officeart/2005/8/layout/orgChart1"/>
    <dgm:cxn modelId="{961873BD-DC67-436A-8A03-3214D6C49E76}" type="presParOf" srcId="{4035176A-6032-4DBB-B232-8E818DC4348B}" destId="{740296A7-CB14-4731-893D-3A6B826416F7}" srcOrd="1" destOrd="0" presId="urn:microsoft.com/office/officeart/2005/8/layout/orgChart1"/>
    <dgm:cxn modelId="{EFE87216-C75B-4887-87D8-3C36B21F4452}" type="presParOf" srcId="{CD0E850E-74E6-404E-9F46-C398640663ED}" destId="{23B40895-ABBA-4B51-8383-D584C59578EB}" srcOrd="1" destOrd="0" presId="urn:microsoft.com/office/officeart/2005/8/layout/orgChart1"/>
    <dgm:cxn modelId="{98B02EE1-7369-4C56-9943-00ED7E8EF50E}" type="presParOf" srcId="{23B40895-ABBA-4B51-8383-D584C59578EB}" destId="{93200B06-65B8-42FA-B869-010FB4181159}" srcOrd="0" destOrd="0" presId="urn:microsoft.com/office/officeart/2005/8/layout/orgChart1"/>
    <dgm:cxn modelId="{19C3E7C7-7769-4131-8080-F529B54F46CC}" type="presParOf" srcId="{23B40895-ABBA-4B51-8383-D584C59578EB}" destId="{D6AC7A4F-2094-412F-B696-71FFC619E135}" srcOrd="1" destOrd="0" presId="urn:microsoft.com/office/officeart/2005/8/layout/orgChart1"/>
    <dgm:cxn modelId="{377D18AF-5D25-49D9-948A-8242BEB4BD3E}" type="presParOf" srcId="{D6AC7A4F-2094-412F-B696-71FFC619E135}" destId="{2BE6B25B-6C48-41D2-8280-03E424A21A78}" srcOrd="0" destOrd="0" presId="urn:microsoft.com/office/officeart/2005/8/layout/orgChart1"/>
    <dgm:cxn modelId="{CD0B8981-FAC6-4338-A0B9-C0F01BA42FC1}" type="presParOf" srcId="{2BE6B25B-6C48-41D2-8280-03E424A21A78}" destId="{2C37D4E1-6903-4E23-8C11-7F1336DB139C}" srcOrd="0" destOrd="0" presId="urn:microsoft.com/office/officeart/2005/8/layout/orgChart1"/>
    <dgm:cxn modelId="{B374BCC6-F211-43BC-B63D-7D8D52101025}" type="presParOf" srcId="{2BE6B25B-6C48-41D2-8280-03E424A21A78}" destId="{B06814ED-D1E6-4EE8-BACD-9787E312E6FD}" srcOrd="1" destOrd="0" presId="urn:microsoft.com/office/officeart/2005/8/layout/orgChart1"/>
    <dgm:cxn modelId="{A7E74A34-8F42-4255-AAAE-CDC072431C4E}" type="presParOf" srcId="{D6AC7A4F-2094-412F-B696-71FFC619E135}" destId="{5B9F88EC-1231-4596-9883-D373FA36E950}" srcOrd="1" destOrd="0" presId="urn:microsoft.com/office/officeart/2005/8/layout/orgChart1"/>
    <dgm:cxn modelId="{7A2A0EDF-930E-45D9-AB60-F95B5B8FEC68}" type="presParOf" srcId="{D6AC7A4F-2094-412F-B696-71FFC619E135}" destId="{E757C984-47BA-4CF5-8322-A5EB4B30711F}" srcOrd="2" destOrd="0" presId="urn:microsoft.com/office/officeart/2005/8/layout/orgChart1"/>
    <dgm:cxn modelId="{8846F5FD-48D5-4F2E-97B4-E04EF269695C}" type="presParOf" srcId="{CD0E850E-74E6-404E-9F46-C398640663ED}" destId="{9857E777-C796-4D07-BE4D-8F42D22310A8}" srcOrd="2" destOrd="0" presId="urn:microsoft.com/office/officeart/2005/8/layout/orgChart1"/>
    <dgm:cxn modelId="{4D5BA342-D317-4F2B-88FC-764F967CD9A2}" type="presParOf" srcId="{FCD3313B-641B-4144-B8A2-9937E8401B4E}" destId="{C0AA730E-0AA9-4C01-96DF-BFDF3CF308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B4CA78-2A2A-48BB-BB60-51CFA4818067}" type="doc">
      <dgm:prSet loTypeId="urn:microsoft.com/office/officeart/2005/8/layout/equation2" loCatId="relationship" qsTypeId="urn:microsoft.com/office/officeart/2005/8/quickstyle/simple1" qsCatId="simple" csTypeId="urn:microsoft.com/office/officeart/2005/8/colors/colorful4" csCatId="colorful" phldr="1"/>
      <dgm:spPr/>
    </dgm:pt>
    <dgm:pt modelId="{B1AF770C-09EF-4FC6-A56A-32C51B0955FE}">
      <dgm:prSet phldrT="[Text]"/>
      <dgm:spPr/>
      <dgm:t>
        <a:bodyPr/>
        <a:lstStyle/>
        <a:p>
          <a:r>
            <a:rPr lang="en-AU" dirty="0" smtClean="0"/>
            <a:t>Bullets</a:t>
          </a:r>
          <a:endParaRPr lang="en-AU" dirty="0"/>
        </a:p>
      </dgm:t>
    </dgm:pt>
    <dgm:pt modelId="{F4006677-C5EB-47B8-B976-914E4D58E422}" type="parTrans" cxnId="{B41F7D93-5044-4B45-9B07-F65F59C129B8}">
      <dgm:prSet/>
      <dgm:spPr/>
      <dgm:t>
        <a:bodyPr/>
        <a:lstStyle/>
        <a:p>
          <a:endParaRPr lang="en-AU"/>
        </a:p>
      </dgm:t>
    </dgm:pt>
    <dgm:pt modelId="{C0488CC4-CB55-415A-87DB-BDE4D636C38B}" type="sibTrans" cxnId="{B41F7D93-5044-4B45-9B07-F65F59C129B8}">
      <dgm:prSet/>
      <dgm:spPr/>
      <dgm:t>
        <a:bodyPr/>
        <a:lstStyle/>
        <a:p>
          <a:endParaRPr lang="en-AU"/>
        </a:p>
      </dgm:t>
    </dgm:pt>
    <dgm:pt modelId="{A0855BF0-5500-45A4-B909-4A2DEBAEE0C5}">
      <dgm:prSet phldrT="[Text]"/>
      <dgm:spPr/>
      <dgm:t>
        <a:bodyPr/>
        <a:lstStyle/>
        <a:p>
          <a:r>
            <a:rPr lang="en-AU" dirty="0" smtClean="0"/>
            <a:t>Boots</a:t>
          </a:r>
          <a:endParaRPr lang="en-AU" dirty="0"/>
        </a:p>
      </dgm:t>
    </dgm:pt>
    <dgm:pt modelId="{43A74DCF-D6AD-447D-A1B6-657913A35370}" type="parTrans" cxnId="{A83B2EE9-9693-4BF9-8C6C-9FE0CC7D5B9B}">
      <dgm:prSet/>
      <dgm:spPr/>
      <dgm:t>
        <a:bodyPr/>
        <a:lstStyle/>
        <a:p>
          <a:endParaRPr lang="en-AU"/>
        </a:p>
      </dgm:t>
    </dgm:pt>
    <dgm:pt modelId="{317415B1-08CD-45FA-9163-60BE79F33907}" type="sibTrans" cxnId="{A83B2EE9-9693-4BF9-8C6C-9FE0CC7D5B9B}">
      <dgm:prSet/>
      <dgm:spPr/>
      <dgm:t>
        <a:bodyPr/>
        <a:lstStyle/>
        <a:p>
          <a:endParaRPr lang="en-AU"/>
        </a:p>
      </dgm:t>
    </dgm:pt>
    <dgm:pt modelId="{0D891295-D4C2-4F58-A892-D93171B52387}">
      <dgm:prSet phldrT="[Text]"/>
      <dgm:spPr/>
      <dgm:t>
        <a:bodyPr/>
        <a:lstStyle/>
        <a:p>
          <a:r>
            <a:rPr lang="en-AU" dirty="0" smtClean="0"/>
            <a:t>Water</a:t>
          </a:r>
          <a:endParaRPr lang="en-AU" dirty="0"/>
        </a:p>
      </dgm:t>
    </dgm:pt>
    <dgm:pt modelId="{08E44A20-1C74-4A07-95EF-34E200593E97}" type="parTrans" cxnId="{68FB38AA-406C-4A6C-AB12-7CE2F4A9CDBC}">
      <dgm:prSet/>
      <dgm:spPr/>
      <dgm:t>
        <a:bodyPr/>
        <a:lstStyle/>
        <a:p>
          <a:endParaRPr lang="en-AU"/>
        </a:p>
      </dgm:t>
    </dgm:pt>
    <dgm:pt modelId="{19ACD7FA-B777-490F-8BDC-E20FF8697342}" type="sibTrans" cxnId="{68FB38AA-406C-4A6C-AB12-7CE2F4A9CDBC}">
      <dgm:prSet/>
      <dgm:spPr/>
      <dgm:t>
        <a:bodyPr/>
        <a:lstStyle/>
        <a:p>
          <a:endParaRPr lang="en-AU"/>
        </a:p>
      </dgm:t>
    </dgm:pt>
    <dgm:pt modelId="{90BA46F6-9B07-4047-9ED3-9C8A01940EC7}">
      <dgm:prSet phldrT="[Text]"/>
      <dgm:spPr/>
      <dgm:t>
        <a:bodyPr/>
        <a:lstStyle/>
        <a:p>
          <a:r>
            <a:rPr lang="en-AU" dirty="0" smtClean="0"/>
            <a:t>Food</a:t>
          </a:r>
          <a:endParaRPr lang="en-AU" dirty="0"/>
        </a:p>
      </dgm:t>
    </dgm:pt>
    <dgm:pt modelId="{31314145-727F-4FD2-B90D-016A6F4BEE33}" type="parTrans" cxnId="{F19AB3EB-B5D4-42A9-B647-4DCED2D5E53B}">
      <dgm:prSet/>
      <dgm:spPr/>
      <dgm:t>
        <a:bodyPr/>
        <a:lstStyle/>
        <a:p>
          <a:endParaRPr lang="en-AU"/>
        </a:p>
      </dgm:t>
    </dgm:pt>
    <dgm:pt modelId="{A73B1B42-E1EB-4033-AE29-6F69F06345C5}" type="sibTrans" cxnId="{F19AB3EB-B5D4-42A9-B647-4DCED2D5E53B}">
      <dgm:prSet/>
      <dgm:spPr/>
      <dgm:t>
        <a:bodyPr/>
        <a:lstStyle/>
        <a:p>
          <a:endParaRPr lang="en-AU"/>
        </a:p>
      </dgm:t>
    </dgm:pt>
    <dgm:pt modelId="{515BA312-A0D2-4E74-BADF-B0BC7D5AC86F}">
      <dgm:prSet phldrT="[Text]"/>
      <dgm:spPr/>
      <dgm:t>
        <a:bodyPr/>
        <a:lstStyle/>
        <a:p>
          <a:r>
            <a:rPr lang="en-AU" dirty="0" smtClean="0"/>
            <a:t>Welfare</a:t>
          </a:r>
          <a:endParaRPr lang="en-AU" dirty="0"/>
        </a:p>
      </dgm:t>
    </dgm:pt>
    <dgm:pt modelId="{488EAD08-F8F2-4001-AD35-A99CF9293FC1}" type="parTrans" cxnId="{CE653276-986E-4389-859B-90A6781B886E}">
      <dgm:prSet/>
      <dgm:spPr/>
      <dgm:t>
        <a:bodyPr/>
        <a:lstStyle/>
        <a:p>
          <a:endParaRPr lang="en-AU"/>
        </a:p>
      </dgm:t>
    </dgm:pt>
    <dgm:pt modelId="{D0159AE8-41F2-44B9-A54D-2B65572CB4B7}" type="sibTrans" cxnId="{CE653276-986E-4389-859B-90A6781B886E}">
      <dgm:prSet/>
      <dgm:spPr/>
      <dgm:t>
        <a:bodyPr/>
        <a:lstStyle/>
        <a:p>
          <a:endParaRPr lang="en-AU"/>
        </a:p>
      </dgm:t>
    </dgm:pt>
    <dgm:pt modelId="{ED3A52A6-6D84-46DE-A7FF-462087AE7EE9}">
      <dgm:prSet phldrT="[Text]"/>
      <dgm:spPr/>
      <dgm:t>
        <a:bodyPr/>
        <a:lstStyle/>
        <a:p>
          <a:r>
            <a:rPr lang="en-AU" dirty="0" smtClean="0"/>
            <a:t>Protection</a:t>
          </a:r>
          <a:endParaRPr lang="en-AU" dirty="0"/>
        </a:p>
      </dgm:t>
    </dgm:pt>
    <dgm:pt modelId="{B3D094D0-8811-4DE3-9FE3-C6C959EE2337}" type="parTrans" cxnId="{F69AED72-0B54-414A-A254-5F8B44905BB9}">
      <dgm:prSet/>
      <dgm:spPr/>
      <dgm:t>
        <a:bodyPr/>
        <a:lstStyle/>
        <a:p>
          <a:endParaRPr lang="en-AU"/>
        </a:p>
      </dgm:t>
    </dgm:pt>
    <dgm:pt modelId="{6E1351C3-964E-4FD0-B0C8-84C627EB7DBA}" type="sibTrans" cxnId="{F69AED72-0B54-414A-A254-5F8B44905BB9}">
      <dgm:prSet/>
      <dgm:spPr/>
      <dgm:t>
        <a:bodyPr/>
        <a:lstStyle/>
        <a:p>
          <a:endParaRPr lang="en-AU"/>
        </a:p>
      </dgm:t>
    </dgm:pt>
    <dgm:pt modelId="{0A063AF9-73ED-4DB8-B0C3-A87100E06409}">
      <dgm:prSet phldrT="[Text]"/>
      <dgm:spPr/>
      <dgm:t>
        <a:bodyPr/>
        <a:lstStyle/>
        <a:p>
          <a:r>
            <a:rPr lang="en-AU" dirty="0" smtClean="0"/>
            <a:t>Equipment</a:t>
          </a:r>
          <a:endParaRPr lang="en-AU" dirty="0"/>
        </a:p>
      </dgm:t>
    </dgm:pt>
    <dgm:pt modelId="{591EA412-B724-4C0C-880E-69CFCEEA0FF9}" type="parTrans" cxnId="{5C023840-81E1-4F5E-97FD-2E4A58079DB9}">
      <dgm:prSet/>
      <dgm:spPr/>
      <dgm:t>
        <a:bodyPr/>
        <a:lstStyle/>
        <a:p>
          <a:endParaRPr lang="en-AU"/>
        </a:p>
      </dgm:t>
    </dgm:pt>
    <dgm:pt modelId="{72C58CA7-54B3-4B13-AA89-33E0CB4AB644}" type="sibTrans" cxnId="{5C023840-81E1-4F5E-97FD-2E4A58079DB9}">
      <dgm:prSet/>
      <dgm:spPr/>
      <dgm:t>
        <a:bodyPr/>
        <a:lstStyle/>
        <a:p>
          <a:endParaRPr lang="en-AU"/>
        </a:p>
      </dgm:t>
    </dgm:pt>
    <dgm:pt modelId="{B44AEEE1-5F84-45E1-AA48-1726A38D1578}">
      <dgm:prSet phldrT="[Text]"/>
      <dgm:spPr/>
      <dgm:t>
        <a:bodyPr/>
        <a:lstStyle/>
        <a:p>
          <a:r>
            <a:rPr lang="en-AU" dirty="0" err="1" smtClean="0"/>
            <a:t>Warfighters</a:t>
          </a:r>
          <a:endParaRPr lang="en-AU" dirty="0"/>
        </a:p>
      </dgm:t>
    </dgm:pt>
    <dgm:pt modelId="{F6F4A0F8-E54F-42C2-9E00-C0540681ADE9}" type="parTrans" cxnId="{EB07A0DC-11EF-49B3-A58C-7624BD0F7231}">
      <dgm:prSet/>
      <dgm:spPr/>
      <dgm:t>
        <a:bodyPr/>
        <a:lstStyle/>
        <a:p>
          <a:endParaRPr lang="en-AU"/>
        </a:p>
      </dgm:t>
    </dgm:pt>
    <dgm:pt modelId="{68A208A8-149B-4F39-9781-3B182013F452}" type="sibTrans" cxnId="{EB07A0DC-11EF-49B3-A58C-7624BD0F7231}">
      <dgm:prSet/>
      <dgm:spPr/>
      <dgm:t>
        <a:bodyPr/>
        <a:lstStyle/>
        <a:p>
          <a:endParaRPr lang="en-AU"/>
        </a:p>
      </dgm:t>
    </dgm:pt>
    <dgm:pt modelId="{F6F58064-F69D-46DB-A532-C897C66945A6}">
      <dgm:prSet phldrT="[Text]"/>
      <dgm:spPr/>
      <dgm:t>
        <a:bodyPr/>
        <a:lstStyle/>
        <a:p>
          <a:r>
            <a:rPr lang="en-AU" dirty="0" smtClean="0"/>
            <a:t>Materiel</a:t>
          </a:r>
          <a:endParaRPr lang="en-AU" dirty="0"/>
        </a:p>
      </dgm:t>
    </dgm:pt>
    <dgm:pt modelId="{E87D9E25-A8E8-4248-9BA5-0548F1A7F7C5}" type="parTrans" cxnId="{821AADF5-C3C9-43AE-93AA-33FE64C5007D}">
      <dgm:prSet/>
      <dgm:spPr/>
      <dgm:t>
        <a:bodyPr/>
        <a:lstStyle/>
        <a:p>
          <a:endParaRPr lang="en-AU"/>
        </a:p>
      </dgm:t>
    </dgm:pt>
    <dgm:pt modelId="{1BFDB58C-C45C-4DAE-98A3-C22CA184B47C}" type="sibTrans" cxnId="{821AADF5-C3C9-43AE-93AA-33FE64C5007D}">
      <dgm:prSet/>
      <dgm:spPr/>
      <dgm:t>
        <a:bodyPr/>
        <a:lstStyle/>
        <a:p>
          <a:endParaRPr lang="en-AU"/>
        </a:p>
      </dgm:t>
    </dgm:pt>
    <dgm:pt modelId="{D75F9CAB-A3E8-424F-86B8-15C0D66C3107}" type="pres">
      <dgm:prSet presAssocID="{27B4CA78-2A2A-48BB-BB60-51CFA4818067}" presName="Name0" presStyleCnt="0">
        <dgm:presLayoutVars>
          <dgm:dir/>
          <dgm:resizeHandles val="exact"/>
        </dgm:presLayoutVars>
      </dgm:prSet>
      <dgm:spPr/>
    </dgm:pt>
    <dgm:pt modelId="{0B3FA400-36A7-489F-A2AA-C25F2C3A7FF2}" type="pres">
      <dgm:prSet presAssocID="{27B4CA78-2A2A-48BB-BB60-51CFA4818067}" presName="vNodes" presStyleCnt="0"/>
      <dgm:spPr/>
    </dgm:pt>
    <dgm:pt modelId="{694C9356-585E-4326-AF0C-2EF753DD7CBE}" type="pres">
      <dgm:prSet presAssocID="{B1AF770C-09EF-4FC6-A56A-32C51B0955FE}" presName="node" presStyleLbl="node1" presStyleIdx="0" presStyleCnt="9">
        <dgm:presLayoutVars>
          <dgm:bulletEnabled val="1"/>
        </dgm:presLayoutVars>
      </dgm:prSet>
      <dgm:spPr/>
      <dgm:t>
        <a:bodyPr/>
        <a:lstStyle/>
        <a:p>
          <a:endParaRPr lang="en-AU"/>
        </a:p>
      </dgm:t>
    </dgm:pt>
    <dgm:pt modelId="{E5E1F4CF-EB2D-4305-B07C-F1401AF83486}" type="pres">
      <dgm:prSet presAssocID="{C0488CC4-CB55-415A-87DB-BDE4D636C38B}" presName="spacerT" presStyleCnt="0"/>
      <dgm:spPr/>
    </dgm:pt>
    <dgm:pt modelId="{7602777D-1164-46D3-BAA0-A67801A0D66A}" type="pres">
      <dgm:prSet presAssocID="{C0488CC4-CB55-415A-87DB-BDE4D636C38B}" presName="sibTrans" presStyleLbl="sibTrans2D1" presStyleIdx="0" presStyleCnt="8"/>
      <dgm:spPr/>
      <dgm:t>
        <a:bodyPr/>
        <a:lstStyle/>
        <a:p>
          <a:endParaRPr lang="en-AU"/>
        </a:p>
      </dgm:t>
    </dgm:pt>
    <dgm:pt modelId="{96A0C422-443E-4DA4-949F-7F2FD3E9F138}" type="pres">
      <dgm:prSet presAssocID="{C0488CC4-CB55-415A-87DB-BDE4D636C38B}" presName="spacerB" presStyleCnt="0"/>
      <dgm:spPr/>
    </dgm:pt>
    <dgm:pt modelId="{2BEBCFE0-72DA-46BB-B65C-5478F5D7BD5C}" type="pres">
      <dgm:prSet presAssocID="{A0855BF0-5500-45A4-B909-4A2DEBAEE0C5}" presName="node" presStyleLbl="node1" presStyleIdx="1" presStyleCnt="9">
        <dgm:presLayoutVars>
          <dgm:bulletEnabled val="1"/>
        </dgm:presLayoutVars>
      </dgm:prSet>
      <dgm:spPr/>
      <dgm:t>
        <a:bodyPr/>
        <a:lstStyle/>
        <a:p>
          <a:endParaRPr lang="en-AU"/>
        </a:p>
      </dgm:t>
    </dgm:pt>
    <dgm:pt modelId="{D1896D0B-B276-44FD-83AA-E287DB36EA2A}" type="pres">
      <dgm:prSet presAssocID="{317415B1-08CD-45FA-9163-60BE79F33907}" presName="spacerT" presStyleCnt="0"/>
      <dgm:spPr/>
    </dgm:pt>
    <dgm:pt modelId="{74A770FA-CFA6-48A3-929E-30CC3AF11C43}" type="pres">
      <dgm:prSet presAssocID="{317415B1-08CD-45FA-9163-60BE79F33907}" presName="sibTrans" presStyleLbl="sibTrans2D1" presStyleIdx="1" presStyleCnt="8"/>
      <dgm:spPr/>
      <dgm:t>
        <a:bodyPr/>
        <a:lstStyle/>
        <a:p>
          <a:endParaRPr lang="en-AU"/>
        </a:p>
      </dgm:t>
    </dgm:pt>
    <dgm:pt modelId="{168930E1-CC04-40C0-B43A-60A8EB1A19AC}" type="pres">
      <dgm:prSet presAssocID="{317415B1-08CD-45FA-9163-60BE79F33907}" presName="spacerB" presStyleCnt="0"/>
      <dgm:spPr/>
    </dgm:pt>
    <dgm:pt modelId="{24A2FE0E-E6FC-42D8-9610-EFBDC770DDFA}" type="pres">
      <dgm:prSet presAssocID="{0D891295-D4C2-4F58-A892-D93171B52387}" presName="node" presStyleLbl="node1" presStyleIdx="2" presStyleCnt="9">
        <dgm:presLayoutVars>
          <dgm:bulletEnabled val="1"/>
        </dgm:presLayoutVars>
      </dgm:prSet>
      <dgm:spPr/>
      <dgm:t>
        <a:bodyPr/>
        <a:lstStyle/>
        <a:p>
          <a:endParaRPr lang="en-AU"/>
        </a:p>
      </dgm:t>
    </dgm:pt>
    <dgm:pt modelId="{B0E9C20C-D22C-4C01-A996-8A9B7CE9619F}" type="pres">
      <dgm:prSet presAssocID="{19ACD7FA-B777-490F-8BDC-E20FF8697342}" presName="spacerT" presStyleCnt="0"/>
      <dgm:spPr/>
    </dgm:pt>
    <dgm:pt modelId="{704B038E-0C4C-458B-9878-E4616F962641}" type="pres">
      <dgm:prSet presAssocID="{19ACD7FA-B777-490F-8BDC-E20FF8697342}" presName="sibTrans" presStyleLbl="sibTrans2D1" presStyleIdx="2" presStyleCnt="8"/>
      <dgm:spPr/>
      <dgm:t>
        <a:bodyPr/>
        <a:lstStyle/>
        <a:p>
          <a:endParaRPr lang="en-AU"/>
        </a:p>
      </dgm:t>
    </dgm:pt>
    <dgm:pt modelId="{985FE4BC-86AD-4A95-B2FF-260B8EEC8F93}" type="pres">
      <dgm:prSet presAssocID="{19ACD7FA-B777-490F-8BDC-E20FF8697342}" presName="spacerB" presStyleCnt="0"/>
      <dgm:spPr/>
    </dgm:pt>
    <dgm:pt modelId="{69A7D102-BDE4-4E16-84B4-3466B52AAEC0}" type="pres">
      <dgm:prSet presAssocID="{90BA46F6-9B07-4047-9ED3-9C8A01940EC7}" presName="node" presStyleLbl="node1" presStyleIdx="3" presStyleCnt="9">
        <dgm:presLayoutVars>
          <dgm:bulletEnabled val="1"/>
        </dgm:presLayoutVars>
      </dgm:prSet>
      <dgm:spPr/>
      <dgm:t>
        <a:bodyPr/>
        <a:lstStyle/>
        <a:p>
          <a:endParaRPr lang="en-AU"/>
        </a:p>
      </dgm:t>
    </dgm:pt>
    <dgm:pt modelId="{D1594705-BD41-4E28-B046-464B4B3AEA91}" type="pres">
      <dgm:prSet presAssocID="{A73B1B42-E1EB-4033-AE29-6F69F06345C5}" presName="spacerT" presStyleCnt="0"/>
      <dgm:spPr/>
    </dgm:pt>
    <dgm:pt modelId="{728D4FEC-CB93-4A83-8BA5-4C75979AA9CA}" type="pres">
      <dgm:prSet presAssocID="{A73B1B42-E1EB-4033-AE29-6F69F06345C5}" presName="sibTrans" presStyleLbl="sibTrans2D1" presStyleIdx="3" presStyleCnt="8"/>
      <dgm:spPr/>
      <dgm:t>
        <a:bodyPr/>
        <a:lstStyle/>
        <a:p>
          <a:endParaRPr lang="en-AU"/>
        </a:p>
      </dgm:t>
    </dgm:pt>
    <dgm:pt modelId="{5CB60416-FE9F-416E-ABC1-16CAB1C187EB}" type="pres">
      <dgm:prSet presAssocID="{A73B1B42-E1EB-4033-AE29-6F69F06345C5}" presName="spacerB" presStyleCnt="0"/>
      <dgm:spPr/>
    </dgm:pt>
    <dgm:pt modelId="{43F9A07E-056C-40DA-BEE0-FBDD5667BD99}" type="pres">
      <dgm:prSet presAssocID="{515BA312-A0D2-4E74-BADF-B0BC7D5AC86F}" presName="node" presStyleLbl="node1" presStyleIdx="4" presStyleCnt="9">
        <dgm:presLayoutVars>
          <dgm:bulletEnabled val="1"/>
        </dgm:presLayoutVars>
      </dgm:prSet>
      <dgm:spPr/>
      <dgm:t>
        <a:bodyPr/>
        <a:lstStyle/>
        <a:p>
          <a:endParaRPr lang="en-AU"/>
        </a:p>
      </dgm:t>
    </dgm:pt>
    <dgm:pt modelId="{F1AD141B-1F58-4175-8D14-F85D11BAD37D}" type="pres">
      <dgm:prSet presAssocID="{D0159AE8-41F2-44B9-A54D-2B65572CB4B7}" presName="spacerT" presStyleCnt="0"/>
      <dgm:spPr/>
    </dgm:pt>
    <dgm:pt modelId="{5A5278A2-62DD-4BD0-92CC-2EAEB68422FC}" type="pres">
      <dgm:prSet presAssocID="{D0159AE8-41F2-44B9-A54D-2B65572CB4B7}" presName="sibTrans" presStyleLbl="sibTrans2D1" presStyleIdx="4" presStyleCnt="8"/>
      <dgm:spPr/>
      <dgm:t>
        <a:bodyPr/>
        <a:lstStyle/>
        <a:p>
          <a:endParaRPr lang="en-AU"/>
        </a:p>
      </dgm:t>
    </dgm:pt>
    <dgm:pt modelId="{D6B24457-C26A-42F1-B604-1704F28CC451}" type="pres">
      <dgm:prSet presAssocID="{D0159AE8-41F2-44B9-A54D-2B65572CB4B7}" presName="spacerB" presStyleCnt="0"/>
      <dgm:spPr/>
    </dgm:pt>
    <dgm:pt modelId="{56E4DDF7-F027-4D26-A241-EEDA9D4AB527}" type="pres">
      <dgm:prSet presAssocID="{ED3A52A6-6D84-46DE-A7FF-462087AE7EE9}" presName="node" presStyleLbl="node1" presStyleIdx="5" presStyleCnt="9">
        <dgm:presLayoutVars>
          <dgm:bulletEnabled val="1"/>
        </dgm:presLayoutVars>
      </dgm:prSet>
      <dgm:spPr/>
      <dgm:t>
        <a:bodyPr/>
        <a:lstStyle/>
        <a:p>
          <a:endParaRPr lang="en-AU"/>
        </a:p>
      </dgm:t>
    </dgm:pt>
    <dgm:pt modelId="{967DAC02-E5A8-4969-8C78-0CEEB1A2AAD7}" type="pres">
      <dgm:prSet presAssocID="{6E1351C3-964E-4FD0-B0C8-84C627EB7DBA}" presName="spacerT" presStyleCnt="0"/>
      <dgm:spPr/>
    </dgm:pt>
    <dgm:pt modelId="{B1D4888D-C017-442D-BC38-73B46C0C5145}" type="pres">
      <dgm:prSet presAssocID="{6E1351C3-964E-4FD0-B0C8-84C627EB7DBA}" presName="sibTrans" presStyleLbl="sibTrans2D1" presStyleIdx="5" presStyleCnt="8"/>
      <dgm:spPr/>
      <dgm:t>
        <a:bodyPr/>
        <a:lstStyle/>
        <a:p>
          <a:endParaRPr lang="en-AU"/>
        </a:p>
      </dgm:t>
    </dgm:pt>
    <dgm:pt modelId="{09EB9E42-6180-41D9-8F96-6F5F19F63C8B}" type="pres">
      <dgm:prSet presAssocID="{6E1351C3-964E-4FD0-B0C8-84C627EB7DBA}" presName="spacerB" presStyleCnt="0"/>
      <dgm:spPr/>
    </dgm:pt>
    <dgm:pt modelId="{D5F38125-3A5E-40D7-99C3-09CB4085D1FD}" type="pres">
      <dgm:prSet presAssocID="{0A063AF9-73ED-4DB8-B0C3-A87100E06409}" presName="node" presStyleLbl="node1" presStyleIdx="6" presStyleCnt="9">
        <dgm:presLayoutVars>
          <dgm:bulletEnabled val="1"/>
        </dgm:presLayoutVars>
      </dgm:prSet>
      <dgm:spPr/>
      <dgm:t>
        <a:bodyPr/>
        <a:lstStyle/>
        <a:p>
          <a:endParaRPr lang="en-AU"/>
        </a:p>
      </dgm:t>
    </dgm:pt>
    <dgm:pt modelId="{2D63B2C6-F2C4-4FE9-A88B-F80116E38740}" type="pres">
      <dgm:prSet presAssocID="{72C58CA7-54B3-4B13-AA89-33E0CB4AB644}" presName="spacerT" presStyleCnt="0"/>
      <dgm:spPr/>
    </dgm:pt>
    <dgm:pt modelId="{D1DA5E28-AF53-4F9A-A209-5235C5489819}" type="pres">
      <dgm:prSet presAssocID="{72C58CA7-54B3-4B13-AA89-33E0CB4AB644}" presName="sibTrans" presStyleLbl="sibTrans2D1" presStyleIdx="6" presStyleCnt="8"/>
      <dgm:spPr/>
      <dgm:t>
        <a:bodyPr/>
        <a:lstStyle/>
        <a:p>
          <a:endParaRPr lang="en-AU"/>
        </a:p>
      </dgm:t>
    </dgm:pt>
    <dgm:pt modelId="{887490AF-8181-44E6-9F30-2EC961BCF517}" type="pres">
      <dgm:prSet presAssocID="{72C58CA7-54B3-4B13-AA89-33E0CB4AB644}" presName="spacerB" presStyleCnt="0"/>
      <dgm:spPr/>
    </dgm:pt>
    <dgm:pt modelId="{FAE2E63B-7E1E-4A4C-B0AB-E23017FF8E9D}" type="pres">
      <dgm:prSet presAssocID="{F6F58064-F69D-46DB-A532-C897C66945A6}" presName="node" presStyleLbl="node1" presStyleIdx="7" presStyleCnt="9">
        <dgm:presLayoutVars>
          <dgm:bulletEnabled val="1"/>
        </dgm:presLayoutVars>
      </dgm:prSet>
      <dgm:spPr/>
      <dgm:t>
        <a:bodyPr/>
        <a:lstStyle/>
        <a:p>
          <a:endParaRPr lang="en-AU"/>
        </a:p>
      </dgm:t>
    </dgm:pt>
    <dgm:pt modelId="{86C239DE-CB22-493B-9AD8-ECA55430F03B}" type="pres">
      <dgm:prSet presAssocID="{27B4CA78-2A2A-48BB-BB60-51CFA4818067}" presName="sibTransLast" presStyleLbl="sibTrans2D1" presStyleIdx="7" presStyleCnt="8"/>
      <dgm:spPr/>
      <dgm:t>
        <a:bodyPr/>
        <a:lstStyle/>
        <a:p>
          <a:endParaRPr lang="en-AU"/>
        </a:p>
      </dgm:t>
    </dgm:pt>
    <dgm:pt modelId="{233E758C-89FD-4AEA-9BDA-74ED7E031B23}" type="pres">
      <dgm:prSet presAssocID="{27B4CA78-2A2A-48BB-BB60-51CFA4818067}" presName="connectorText" presStyleLbl="sibTrans2D1" presStyleIdx="7" presStyleCnt="8"/>
      <dgm:spPr/>
      <dgm:t>
        <a:bodyPr/>
        <a:lstStyle/>
        <a:p>
          <a:endParaRPr lang="en-AU"/>
        </a:p>
      </dgm:t>
    </dgm:pt>
    <dgm:pt modelId="{479158EA-7335-401C-95E1-08434667A749}" type="pres">
      <dgm:prSet presAssocID="{27B4CA78-2A2A-48BB-BB60-51CFA4818067}" presName="lastNode" presStyleLbl="node1" presStyleIdx="8" presStyleCnt="9">
        <dgm:presLayoutVars>
          <dgm:bulletEnabled val="1"/>
        </dgm:presLayoutVars>
      </dgm:prSet>
      <dgm:spPr/>
      <dgm:t>
        <a:bodyPr/>
        <a:lstStyle/>
        <a:p>
          <a:endParaRPr lang="en-AU"/>
        </a:p>
      </dgm:t>
    </dgm:pt>
  </dgm:ptLst>
  <dgm:cxnLst>
    <dgm:cxn modelId="{F16AA8CE-AFDF-400E-A3E6-04E0F734A2D3}" type="presOf" srcId="{19ACD7FA-B777-490F-8BDC-E20FF8697342}" destId="{704B038E-0C4C-458B-9878-E4616F962641}" srcOrd="0" destOrd="0" presId="urn:microsoft.com/office/officeart/2005/8/layout/equation2"/>
    <dgm:cxn modelId="{FE913705-6630-4610-895F-A364D4CCB100}" type="presOf" srcId="{F6F58064-F69D-46DB-A532-C897C66945A6}" destId="{FAE2E63B-7E1E-4A4C-B0AB-E23017FF8E9D}" srcOrd="0" destOrd="0" presId="urn:microsoft.com/office/officeart/2005/8/layout/equation2"/>
    <dgm:cxn modelId="{5C023840-81E1-4F5E-97FD-2E4A58079DB9}" srcId="{27B4CA78-2A2A-48BB-BB60-51CFA4818067}" destId="{0A063AF9-73ED-4DB8-B0C3-A87100E06409}" srcOrd="6" destOrd="0" parTransId="{591EA412-B724-4C0C-880E-69CFCEEA0FF9}" sibTransId="{72C58CA7-54B3-4B13-AA89-33E0CB4AB644}"/>
    <dgm:cxn modelId="{F19AB3EB-B5D4-42A9-B647-4DCED2D5E53B}" srcId="{27B4CA78-2A2A-48BB-BB60-51CFA4818067}" destId="{90BA46F6-9B07-4047-9ED3-9C8A01940EC7}" srcOrd="3" destOrd="0" parTransId="{31314145-727F-4FD2-B90D-016A6F4BEE33}" sibTransId="{A73B1B42-E1EB-4033-AE29-6F69F06345C5}"/>
    <dgm:cxn modelId="{B41F7D93-5044-4B45-9B07-F65F59C129B8}" srcId="{27B4CA78-2A2A-48BB-BB60-51CFA4818067}" destId="{B1AF770C-09EF-4FC6-A56A-32C51B0955FE}" srcOrd="0" destOrd="0" parTransId="{F4006677-C5EB-47B8-B976-914E4D58E422}" sibTransId="{C0488CC4-CB55-415A-87DB-BDE4D636C38B}"/>
    <dgm:cxn modelId="{EB90E79A-86F0-418C-BEF3-1712F22CBE77}" type="presOf" srcId="{0A063AF9-73ED-4DB8-B0C3-A87100E06409}" destId="{D5F38125-3A5E-40D7-99C3-09CB4085D1FD}" srcOrd="0" destOrd="0" presId="urn:microsoft.com/office/officeart/2005/8/layout/equation2"/>
    <dgm:cxn modelId="{FE7B6C90-0E88-48D9-9108-2EB3FD21F5CB}" type="presOf" srcId="{6E1351C3-964E-4FD0-B0C8-84C627EB7DBA}" destId="{B1D4888D-C017-442D-BC38-73B46C0C5145}" srcOrd="0" destOrd="0" presId="urn:microsoft.com/office/officeart/2005/8/layout/equation2"/>
    <dgm:cxn modelId="{7BA96DFE-D9E1-4A19-8169-17E97BCF0CCB}" type="presOf" srcId="{317415B1-08CD-45FA-9163-60BE79F33907}" destId="{74A770FA-CFA6-48A3-929E-30CC3AF11C43}" srcOrd="0" destOrd="0" presId="urn:microsoft.com/office/officeart/2005/8/layout/equation2"/>
    <dgm:cxn modelId="{EB07A0DC-11EF-49B3-A58C-7624BD0F7231}" srcId="{27B4CA78-2A2A-48BB-BB60-51CFA4818067}" destId="{B44AEEE1-5F84-45E1-AA48-1726A38D1578}" srcOrd="8" destOrd="0" parTransId="{F6F4A0F8-E54F-42C2-9E00-C0540681ADE9}" sibTransId="{68A208A8-149B-4F39-9781-3B182013F452}"/>
    <dgm:cxn modelId="{CDDCE3D7-92BC-4C69-9A3C-814C3888FA4A}" type="presOf" srcId="{515BA312-A0D2-4E74-BADF-B0BC7D5AC86F}" destId="{43F9A07E-056C-40DA-BEE0-FBDD5667BD99}" srcOrd="0" destOrd="0" presId="urn:microsoft.com/office/officeart/2005/8/layout/equation2"/>
    <dgm:cxn modelId="{A4DA83C9-8BCD-4F35-8B2E-BBE306CA6CB2}" type="presOf" srcId="{A73B1B42-E1EB-4033-AE29-6F69F06345C5}" destId="{728D4FEC-CB93-4A83-8BA5-4C75979AA9CA}" srcOrd="0" destOrd="0" presId="urn:microsoft.com/office/officeart/2005/8/layout/equation2"/>
    <dgm:cxn modelId="{CBF3B99D-4551-4552-A95C-50982215D86F}" type="presOf" srcId="{0D891295-D4C2-4F58-A892-D93171B52387}" destId="{24A2FE0E-E6FC-42D8-9610-EFBDC770DDFA}" srcOrd="0" destOrd="0" presId="urn:microsoft.com/office/officeart/2005/8/layout/equation2"/>
    <dgm:cxn modelId="{69F6CC75-14B8-4663-90AC-C5CBBDED6842}" type="presOf" srcId="{90BA46F6-9B07-4047-9ED3-9C8A01940EC7}" destId="{69A7D102-BDE4-4E16-84B4-3466B52AAEC0}" srcOrd="0" destOrd="0" presId="urn:microsoft.com/office/officeart/2005/8/layout/equation2"/>
    <dgm:cxn modelId="{CB4C35E7-A734-42D4-9E32-9B55C60F4F2D}" type="presOf" srcId="{A0855BF0-5500-45A4-B909-4A2DEBAEE0C5}" destId="{2BEBCFE0-72DA-46BB-B65C-5478F5D7BD5C}" srcOrd="0" destOrd="0" presId="urn:microsoft.com/office/officeart/2005/8/layout/equation2"/>
    <dgm:cxn modelId="{FDA41C85-2D62-4A8D-B1FF-76853624CE65}" type="presOf" srcId="{B44AEEE1-5F84-45E1-AA48-1726A38D1578}" destId="{479158EA-7335-401C-95E1-08434667A749}" srcOrd="0" destOrd="0" presId="urn:microsoft.com/office/officeart/2005/8/layout/equation2"/>
    <dgm:cxn modelId="{CE653276-986E-4389-859B-90A6781B886E}" srcId="{27B4CA78-2A2A-48BB-BB60-51CFA4818067}" destId="{515BA312-A0D2-4E74-BADF-B0BC7D5AC86F}" srcOrd="4" destOrd="0" parTransId="{488EAD08-F8F2-4001-AD35-A99CF9293FC1}" sibTransId="{D0159AE8-41F2-44B9-A54D-2B65572CB4B7}"/>
    <dgm:cxn modelId="{72992AF7-544A-4B8E-A0F6-24072AD46D26}" type="presOf" srcId="{D0159AE8-41F2-44B9-A54D-2B65572CB4B7}" destId="{5A5278A2-62DD-4BD0-92CC-2EAEB68422FC}" srcOrd="0" destOrd="0" presId="urn:microsoft.com/office/officeart/2005/8/layout/equation2"/>
    <dgm:cxn modelId="{D0B7CC5E-6144-4F58-8983-5B815FE108CE}" type="presOf" srcId="{B1AF770C-09EF-4FC6-A56A-32C51B0955FE}" destId="{694C9356-585E-4326-AF0C-2EF753DD7CBE}" srcOrd="0" destOrd="0" presId="urn:microsoft.com/office/officeart/2005/8/layout/equation2"/>
    <dgm:cxn modelId="{5A35C990-D2E5-4CC9-8D7F-A83D2ECAC5D7}" type="presOf" srcId="{1BFDB58C-C45C-4DAE-98A3-C22CA184B47C}" destId="{86C239DE-CB22-493B-9AD8-ECA55430F03B}" srcOrd="0" destOrd="0" presId="urn:microsoft.com/office/officeart/2005/8/layout/equation2"/>
    <dgm:cxn modelId="{821AADF5-C3C9-43AE-93AA-33FE64C5007D}" srcId="{27B4CA78-2A2A-48BB-BB60-51CFA4818067}" destId="{F6F58064-F69D-46DB-A532-C897C66945A6}" srcOrd="7" destOrd="0" parTransId="{E87D9E25-A8E8-4248-9BA5-0548F1A7F7C5}" sibTransId="{1BFDB58C-C45C-4DAE-98A3-C22CA184B47C}"/>
    <dgm:cxn modelId="{8E66CACE-7610-4460-BDA1-5F29BFEBAA1B}" type="presOf" srcId="{72C58CA7-54B3-4B13-AA89-33E0CB4AB644}" destId="{D1DA5E28-AF53-4F9A-A209-5235C5489819}" srcOrd="0" destOrd="0" presId="urn:microsoft.com/office/officeart/2005/8/layout/equation2"/>
    <dgm:cxn modelId="{F69AED72-0B54-414A-A254-5F8B44905BB9}" srcId="{27B4CA78-2A2A-48BB-BB60-51CFA4818067}" destId="{ED3A52A6-6D84-46DE-A7FF-462087AE7EE9}" srcOrd="5" destOrd="0" parTransId="{B3D094D0-8811-4DE3-9FE3-C6C959EE2337}" sibTransId="{6E1351C3-964E-4FD0-B0C8-84C627EB7DBA}"/>
    <dgm:cxn modelId="{C5B3B9DB-C548-4C3A-9C1F-EAE152AA9917}" type="presOf" srcId="{C0488CC4-CB55-415A-87DB-BDE4D636C38B}" destId="{7602777D-1164-46D3-BAA0-A67801A0D66A}" srcOrd="0" destOrd="0" presId="urn:microsoft.com/office/officeart/2005/8/layout/equation2"/>
    <dgm:cxn modelId="{2DB8DB6B-0E36-4978-A2B5-C0D3D3818818}" type="presOf" srcId="{27B4CA78-2A2A-48BB-BB60-51CFA4818067}" destId="{D75F9CAB-A3E8-424F-86B8-15C0D66C3107}" srcOrd="0" destOrd="0" presId="urn:microsoft.com/office/officeart/2005/8/layout/equation2"/>
    <dgm:cxn modelId="{728B15DC-82B4-48A3-BFC3-993610A23D46}" type="presOf" srcId="{1BFDB58C-C45C-4DAE-98A3-C22CA184B47C}" destId="{233E758C-89FD-4AEA-9BDA-74ED7E031B23}" srcOrd="1" destOrd="0" presId="urn:microsoft.com/office/officeart/2005/8/layout/equation2"/>
    <dgm:cxn modelId="{7FAB2DBA-348D-4805-9E03-83BBE77DF918}" type="presOf" srcId="{ED3A52A6-6D84-46DE-A7FF-462087AE7EE9}" destId="{56E4DDF7-F027-4D26-A241-EEDA9D4AB527}" srcOrd="0" destOrd="0" presId="urn:microsoft.com/office/officeart/2005/8/layout/equation2"/>
    <dgm:cxn modelId="{68FB38AA-406C-4A6C-AB12-7CE2F4A9CDBC}" srcId="{27B4CA78-2A2A-48BB-BB60-51CFA4818067}" destId="{0D891295-D4C2-4F58-A892-D93171B52387}" srcOrd="2" destOrd="0" parTransId="{08E44A20-1C74-4A07-95EF-34E200593E97}" sibTransId="{19ACD7FA-B777-490F-8BDC-E20FF8697342}"/>
    <dgm:cxn modelId="{A83B2EE9-9693-4BF9-8C6C-9FE0CC7D5B9B}" srcId="{27B4CA78-2A2A-48BB-BB60-51CFA4818067}" destId="{A0855BF0-5500-45A4-B909-4A2DEBAEE0C5}" srcOrd="1" destOrd="0" parTransId="{43A74DCF-D6AD-447D-A1B6-657913A35370}" sibTransId="{317415B1-08CD-45FA-9163-60BE79F33907}"/>
    <dgm:cxn modelId="{4320ED52-BECC-43CE-B63B-287568EB0C28}" type="presParOf" srcId="{D75F9CAB-A3E8-424F-86B8-15C0D66C3107}" destId="{0B3FA400-36A7-489F-A2AA-C25F2C3A7FF2}" srcOrd="0" destOrd="0" presId="urn:microsoft.com/office/officeart/2005/8/layout/equation2"/>
    <dgm:cxn modelId="{A956ADEF-FA32-4826-A4A9-13CF85B5C67C}" type="presParOf" srcId="{0B3FA400-36A7-489F-A2AA-C25F2C3A7FF2}" destId="{694C9356-585E-4326-AF0C-2EF753DD7CBE}" srcOrd="0" destOrd="0" presId="urn:microsoft.com/office/officeart/2005/8/layout/equation2"/>
    <dgm:cxn modelId="{FD866E3C-25DD-4D9A-A38A-9AC846D7685C}" type="presParOf" srcId="{0B3FA400-36A7-489F-A2AA-C25F2C3A7FF2}" destId="{E5E1F4CF-EB2D-4305-B07C-F1401AF83486}" srcOrd="1" destOrd="0" presId="urn:microsoft.com/office/officeart/2005/8/layout/equation2"/>
    <dgm:cxn modelId="{963708F0-EED6-4A60-9F8B-A5558628C8B2}" type="presParOf" srcId="{0B3FA400-36A7-489F-A2AA-C25F2C3A7FF2}" destId="{7602777D-1164-46D3-BAA0-A67801A0D66A}" srcOrd="2" destOrd="0" presId="urn:microsoft.com/office/officeart/2005/8/layout/equation2"/>
    <dgm:cxn modelId="{51E2C317-3A93-455F-B2F1-B8A8D6692770}" type="presParOf" srcId="{0B3FA400-36A7-489F-A2AA-C25F2C3A7FF2}" destId="{96A0C422-443E-4DA4-949F-7F2FD3E9F138}" srcOrd="3" destOrd="0" presId="urn:microsoft.com/office/officeart/2005/8/layout/equation2"/>
    <dgm:cxn modelId="{86889CB0-F0D7-4386-820F-6FCEF387D64D}" type="presParOf" srcId="{0B3FA400-36A7-489F-A2AA-C25F2C3A7FF2}" destId="{2BEBCFE0-72DA-46BB-B65C-5478F5D7BD5C}" srcOrd="4" destOrd="0" presId="urn:microsoft.com/office/officeart/2005/8/layout/equation2"/>
    <dgm:cxn modelId="{C85B6987-72C6-43EE-AAB5-D0BCB5D5677C}" type="presParOf" srcId="{0B3FA400-36A7-489F-A2AA-C25F2C3A7FF2}" destId="{D1896D0B-B276-44FD-83AA-E287DB36EA2A}" srcOrd="5" destOrd="0" presId="urn:microsoft.com/office/officeart/2005/8/layout/equation2"/>
    <dgm:cxn modelId="{FECEBE8D-56D3-4D37-9914-B683EBA50FF7}" type="presParOf" srcId="{0B3FA400-36A7-489F-A2AA-C25F2C3A7FF2}" destId="{74A770FA-CFA6-48A3-929E-30CC3AF11C43}" srcOrd="6" destOrd="0" presId="urn:microsoft.com/office/officeart/2005/8/layout/equation2"/>
    <dgm:cxn modelId="{E72F2AE4-27DD-4FB3-AD64-5BE49704C0B4}" type="presParOf" srcId="{0B3FA400-36A7-489F-A2AA-C25F2C3A7FF2}" destId="{168930E1-CC04-40C0-B43A-60A8EB1A19AC}" srcOrd="7" destOrd="0" presId="urn:microsoft.com/office/officeart/2005/8/layout/equation2"/>
    <dgm:cxn modelId="{7EA4F443-DDE8-4720-B5AE-AAC24D1F6EDD}" type="presParOf" srcId="{0B3FA400-36A7-489F-A2AA-C25F2C3A7FF2}" destId="{24A2FE0E-E6FC-42D8-9610-EFBDC770DDFA}" srcOrd="8" destOrd="0" presId="urn:microsoft.com/office/officeart/2005/8/layout/equation2"/>
    <dgm:cxn modelId="{5311B62F-F601-4CD3-BCC1-6617B7C2D925}" type="presParOf" srcId="{0B3FA400-36A7-489F-A2AA-C25F2C3A7FF2}" destId="{B0E9C20C-D22C-4C01-A996-8A9B7CE9619F}" srcOrd="9" destOrd="0" presId="urn:microsoft.com/office/officeart/2005/8/layout/equation2"/>
    <dgm:cxn modelId="{68503A1F-B872-4DDA-9255-1694FDC1BD1E}" type="presParOf" srcId="{0B3FA400-36A7-489F-A2AA-C25F2C3A7FF2}" destId="{704B038E-0C4C-458B-9878-E4616F962641}" srcOrd="10" destOrd="0" presId="urn:microsoft.com/office/officeart/2005/8/layout/equation2"/>
    <dgm:cxn modelId="{29F4C8E7-7C44-462F-9A7B-FCC617C2F929}" type="presParOf" srcId="{0B3FA400-36A7-489F-A2AA-C25F2C3A7FF2}" destId="{985FE4BC-86AD-4A95-B2FF-260B8EEC8F93}" srcOrd="11" destOrd="0" presId="urn:microsoft.com/office/officeart/2005/8/layout/equation2"/>
    <dgm:cxn modelId="{023C47A3-85FB-45F5-AF89-443C65E9D492}" type="presParOf" srcId="{0B3FA400-36A7-489F-A2AA-C25F2C3A7FF2}" destId="{69A7D102-BDE4-4E16-84B4-3466B52AAEC0}" srcOrd="12" destOrd="0" presId="urn:microsoft.com/office/officeart/2005/8/layout/equation2"/>
    <dgm:cxn modelId="{719EE481-8E2B-46F8-A0A8-10A982A08F9A}" type="presParOf" srcId="{0B3FA400-36A7-489F-A2AA-C25F2C3A7FF2}" destId="{D1594705-BD41-4E28-B046-464B4B3AEA91}" srcOrd="13" destOrd="0" presId="urn:microsoft.com/office/officeart/2005/8/layout/equation2"/>
    <dgm:cxn modelId="{FC43D411-49D9-48EA-A47B-11BC9DED44F3}" type="presParOf" srcId="{0B3FA400-36A7-489F-A2AA-C25F2C3A7FF2}" destId="{728D4FEC-CB93-4A83-8BA5-4C75979AA9CA}" srcOrd="14" destOrd="0" presId="urn:microsoft.com/office/officeart/2005/8/layout/equation2"/>
    <dgm:cxn modelId="{59A2BB2D-5AFD-42FA-8527-0666A207C79B}" type="presParOf" srcId="{0B3FA400-36A7-489F-A2AA-C25F2C3A7FF2}" destId="{5CB60416-FE9F-416E-ABC1-16CAB1C187EB}" srcOrd="15" destOrd="0" presId="urn:microsoft.com/office/officeart/2005/8/layout/equation2"/>
    <dgm:cxn modelId="{8DA2A758-4F99-408F-964A-5E1C8BAC4AD4}" type="presParOf" srcId="{0B3FA400-36A7-489F-A2AA-C25F2C3A7FF2}" destId="{43F9A07E-056C-40DA-BEE0-FBDD5667BD99}" srcOrd="16" destOrd="0" presId="urn:microsoft.com/office/officeart/2005/8/layout/equation2"/>
    <dgm:cxn modelId="{2CA1AD03-C380-4B92-B4D5-3C98B33EE204}" type="presParOf" srcId="{0B3FA400-36A7-489F-A2AA-C25F2C3A7FF2}" destId="{F1AD141B-1F58-4175-8D14-F85D11BAD37D}" srcOrd="17" destOrd="0" presId="urn:microsoft.com/office/officeart/2005/8/layout/equation2"/>
    <dgm:cxn modelId="{AC773BE5-B0D0-40C8-9091-287C4C45AE5F}" type="presParOf" srcId="{0B3FA400-36A7-489F-A2AA-C25F2C3A7FF2}" destId="{5A5278A2-62DD-4BD0-92CC-2EAEB68422FC}" srcOrd="18" destOrd="0" presId="urn:microsoft.com/office/officeart/2005/8/layout/equation2"/>
    <dgm:cxn modelId="{67AA2A61-D09D-41C4-A394-1E9CEF4B0CE0}" type="presParOf" srcId="{0B3FA400-36A7-489F-A2AA-C25F2C3A7FF2}" destId="{D6B24457-C26A-42F1-B604-1704F28CC451}" srcOrd="19" destOrd="0" presId="urn:microsoft.com/office/officeart/2005/8/layout/equation2"/>
    <dgm:cxn modelId="{090F022F-D1EE-486B-BD60-DEF6CF637F14}" type="presParOf" srcId="{0B3FA400-36A7-489F-A2AA-C25F2C3A7FF2}" destId="{56E4DDF7-F027-4D26-A241-EEDA9D4AB527}" srcOrd="20" destOrd="0" presId="urn:microsoft.com/office/officeart/2005/8/layout/equation2"/>
    <dgm:cxn modelId="{763FD935-F1FA-491A-A608-760A07A2D552}" type="presParOf" srcId="{0B3FA400-36A7-489F-A2AA-C25F2C3A7FF2}" destId="{967DAC02-E5A8-4969-8C78-0CEEB1A2AAD7}" srcOrd="21" destOrd="0" presId="urn:microsoft.com/office/officeart/2005/8/layout/equation2"/>
    <dgm:cxn modelId="{8E09031A-B724-4E71-BD25-C90334659877}" type="presParOf" srcId="{0B3FA400-36A7-489F-A2AA-C25F2C3A7FF2}" destId="{B1D4888D-C017-442D-BC38-73B46C0C5145}" srcOrd="22" destOrd="0" presId="urn:microsoft.com/office/officeart/2005/8/layout/equation2"/>
    <dgm:cxn modelId="{588BF1C4-7DED-4960-A99A-25A2BA0B97B3}" type="presParOf" srcId="{0B3FA400-36A7-489F-A2AA-C25F2C3A7FF2}" destId="{09EB9E42-6180-41D9-8F96-6F5F19F63C8B}" srcOrd="23" destOrd="0" presId="urn:microsoft.com/office/officeart/2005/8/layout/equation2"/>
    <dgm:cxn modelId="{2EC32DB7-924E-4FA9-B102-777D3F802699}" type="presParOf" srcId="{0B3FA400-36A7-489F-A2AA-C25F2C3A7FF2}" destId="{D5F38125-3A5E-40D7-99C3-09CB4085D1FD}" srcOrd="24" destOrd="0" presId="urn:microsoft.com/office/officeart/2005/8/layout/equation2"/>
    <dgm:cxn modelId="{E16F5459-DCBC-4ECD-A6B6-68589D55F0B9}" type="presParOf" srcId="{0B3FA400-36A7-489F-A2AA-C25F2C3A7FF2}" destId="{2D63B2C6-F2C4-4FE9-A88B-F80116E38740}" srcOrd="25" destOrd="0" presId="urn:microsoft.com/office/officeart/2005/8/layout/equation2"/>
    <dgm:cxn modelId="{A7C297EB-B88B-4A08-BB89-6EA5DA0FE8C3}" type="presParOf" srcId="{0B3FA400-36A7-489F-A2AA-C25F2C3A7FF2}" destId="{D1DA5E28-AF53-4F9A-A209-5235C5489819}" srcOrd="26" destOrd="0" presId="urn:microsoft.com/office/officeart/2005/8/layout/equation2"/>
    <dgm:cxn modelId="{38F03977-0869-483D-90E2-C7073BEEA819}" type="presParOf" srcId="{0B3FA400-36A7-489F-A2AA-C25F2C3A7FF2}" destId="{887490AF-8181-44E6-9F30-2EC961BCF517}" srcOrd="27" destOrd="0" presId="urn:microsoft.com/office/officeart/2005/8/layout/equation2"/>
    <dgm:cxn modelId="{70026056-ED33-49CB-B258-AEEE260590A3}" type="presParOf" srcId="{0B3FA400-36A7-489F-A2AA-C25F2C3A7FF2}" destId="{FAE2E63B-7E1E-4A4C-B0AB-E23017FF8E9D}" srcOrd="28" destOrd="0" presId="urn:microsoft.com/office/officeart/2005/8/layout/equation2"/>
    <dgm:cxn modelId="{95B2F779-4529-4049-B856-5FBD74B88EE9}" type="presParOf" srcId="{D75F9CAB-A3E8-424F-86B8-15C0D66C3107}" destId="{86C239DE-CB22-493B-9AD8-ECA55430F03B}" srcOrd="1" destOrd="0" presId="urn:microsoft.com/office/officeart/2005/8/layout/equation2"/>
    <dgm:cxn modelId="{E6BCBC8B-3EB9-4DFE-9E84-17C4A2518D4C}" type="presParOf" srcId="{86C239DE-CB22-493B-9AD8-ECA55430F03B}" destId="{233E758C-89FD-4AEA-9BDA-74ED7E031B23}" srcOrd="0" destOrd="0" presId="urn:microsoft.com/office/officeart/2005/8/layout/equation2"/>
    <dgm:cxn modelId="{3061F5BF-A2E5-4F9C-85AD-D59FD0BFDEE4}" type="presParOf" srcId="{D75F9CAB-A3E8-424F-86B8-15C0D66C3107}" destId="{479158EA-7335-401C-95E1-08434667A74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B4CA78-2A2A-48BB-BB60-51CFA4818067}" type="doc">
      <dgm:prSet loTypeId="urn:microsoft.com/office/officeart/2005/8/layout/equation2" loCatId="relationship" qsTypeId="urn:microsoft.com/office/officeart/2005/8/quickstyle/simple1" qsCatId="simple" csTypeId="urn:microsoft.com/office/officeart/2005/8/colors/colorful2" csCatId="colorful" phldr="1"/>
      <dgm:spPr/>
    </dgm:pt>
    <dgm:pt modelId="{B1AF770C-09EF-4FC6-A56A-32C51B0955FE}">
      <dgm:prSet phldrT="[Text]"/>
      <dgm:spPr/>
      <dgm:t>
        <a:bodyPr/>
        <a:lstStyle/>
        <a:p>
          <a:r>
            <a:rPr lang="en-AU" dirty="0" smtClean="0"/>
            <a:t>Planning</a:t>
          </a:r>
          <a:endParaRPr lang="en-AU" dirty="0"/>
        </a:p>
      </dgm:t>
    </dgm:pt>
    <dgm:pt modelId="{F4006677-C5EB-47B8-B976-914E4D58E422}" type="parTrans" cxnId="{B41F7D93-5044-4B45-9B07-F65F59C129B8}">
      <dgm:prSet/>
      <dgm:spPr/>
      <dgm:t>
        <a:bodyPr/>
        <a:lstStyle/>
        <a:p>
          <a:endParaRPr lang="en-AU"/>
        </a:p>
      </dgm:t>
    </dgm:pt>
    <dgm:pt modelId="{C0488CC4-CB55-415A-87DB-BDE4D636C38B}" type="sibTrans" cxnId="{B41F7D93-5044-4B45-9B07-F65F59C129B8}">
      <dgm:prSet/>
      <dgm:spPr/>
      <dgm:t>
        <a:bodyPr/>
        <a:lstStyle/>
        <a:p>
          <a:endParaRPr lang="en-AU"/>
        </a:p>
      </dgm:t>
    </dgm:pt>
    <dgm:pt modelId="{A0855BF0-5500-45A4-B909-4A2DEBAEE0C5}">
      <dgm:prSet phldrT="[Text]"/>
      <dgm:spPr/>
      <dgm:t>
        <a:bodyPr/>
        <a:lstStyle/>
        <a:p>
          <a:r>
            <a:rPr lang="en-AU" dirty="0" smtClean="0"/>
            <a:t>Drawings</a:t>
          </a:r>
          <a:endParaRPr lang="en-AU" dirty="0"/>
        </a:p>
      </dgm:t>
    </dgm:pt>
    <dgm:pt modelId="{43A74DCF-D6AD-447D-A1B6-657913A35370}" type="parTrans" cxnId="{A83B2EE9-9693-4BF9-8C6C-9FE0CC7D5B9B}">
      <dgm:prSet/>
      <dgm:spPr/>
      <dgm:t>
        <a:bodyPr/>
        <a:lstStyle/>
        <a:p>
          <a:endParaRPr lang="en-AU"/>
        </a:p>
      </dgm:t>
    </dgm:pt>
    <dgm:pt modelId="{317415B1-08CD-45FA-9163-60BE79F33907}" type="sibTrans" cxnId="{A83B2EE9-9693-4BF9-8C6C-9FE0CC7D5B9B}">
      <dgm:prSet/>
      <dgm:spPr/>
      <dgm:t>
        <a:bodyPr/>
        <a:lstStyle/>
        <a:p>
          <a:endParaRPr lang="en-AU"/>
        </a:p>
      </dgm:t>
    </dgm:pt>
    <dgm:pt modelId="{0D891295-D4C2-4F58-A892-D93171B52387}">
      <dgm:prSet phldrT="[Text]"/>
      <dgm:spPr/>
      <dgm:t>
        <a:bodyPr/>
        <a:lstStyle/>
        <a:p>
          <a:r>
            <a:rPr lang="en-AU" dirty="0" smtClean="0"/>
            <a:t>Consumables</a:t>
          </a:r>
          <a:endParaRPr lang="en-AU" dirty="0"/>
        </a:p>
      </dgm:t>
    </dgm:pt>
    <dgm:pt modelId="{08E44A20-1C74-4A07-95EF-34E200593E97}" type="parTrans" cxnId="{68FB38AA-406C-4A6C-AB12-7CE2F4A9CDBC}">
      <dgm:prSet/>
      <dgm:spPr/>
      <dgm:t>
        <a:bodyPr/>
        <a:lstStyle/>
        <a:p>
          <a:endParaRPr lang="en-AU"/>
        </a:p>
      </dgm:t>
    </dgm:pt>
    <dgm:pt modelId="{19ACD7FA-B777-490F-8BDC-E20FF8697342}" type="sibTrans" cxnId="{68FB38AA-406C-4A6C-AB12-7CE2F4A9CDBC}">
      <dgm:prSet/>
      <dgm:spPr/>
      <dgm:t>
        <a:bodyPr/>
        <a:lstStyle/>
        <a:p>
          <a:endParaRPr lang="en-AU"/>
        </a:p>
      </dgm:t>
    </dgm:pt>
    <dgm:pt modelId="{90BA46F6-9B07-4047-9ED3-9C8A01940EC7}">
      <dgm:prSet phldrT="[Text]"/>
      <dgm:spPr/>
      <dgm:t>
        <a:bodyPr/>
        <a:lstStyle/>
        <a:p>
          <a:r>
            <a:rPr lang="en-AU" dirty="0" smtClean="0"/>
            <a:t>Material</a:t>
          </a:r>
          <a:endParaRPr lang="en-AU" dirty="0"/>
        </a:p>
      </dgm:t>
    </dgm:pt>
    <dgm:pt modelId="{31314145-727F-4FD2-B90D-016A6F4BEE33}" type="parTrans" cxnId="{F19AB3EB-B5D4-42A9-B647-4DCED2D5E53B}">
      <dgm:prSet/>
      <dgm:spPr/>
      <dgm:t>
        <a:bodyPr/>
        <a:lstStyle/>
        <a:p>
          <a:endParaRPr lang="en-AU"/>
        </a:p>
      </dgm:t>
    </dgm:pt>
    <dgm:pt modelId="{A73B1B42-E1EB-4033-AE29-6F69F06345C5}" type="sibTrans" cxnId="{F19AB3EB-B5D4-42A9-B647-4DCED2D5E53B}">
      <dgm:prSet/>
      <dgm:spPr/>
      <dgm:t>
        <a:bodyPr/>
        <a:lstStyle/>
        <a:p>
          <a:endParaRPr lang="en-AU"/>
        </a:p>
      </dgm:t>
    </dgm:pt>
    <dgm:pt modelId="{515BA312-A0D2-4E74-BADF-B0BC7D5AC86F}">
      <dgm:prSet phldrT="[Text]"/>
      <dgm:spPr/>
      <dgm:t>
        <a:bodyPr/>
        <a:lstStyle/>
        <a:p>
          <a:r>
            <a:rPr lang="en-AU" dirty="0" smtClean="0"/>
            <a:t>HR</a:t>
          </a:r>
          <a:endParaRPr lang="en-AU" dirty="0"/>
        </a:p>
      </dgm:t>
    </dgm:pt>
    <dgm:pt modelId="{488EAD08-F8F2-4001-AD35-A99CF9293FC1}" type="parTrans" cxnId="{CE653276-986E-4389-859B-90A6781B886E}">
      <dgm:prSet/>
      <dgm:spPr/>
      <dgm:t>
        <a:bodyPr/>
        <a:lstStyle/>
        <a:p>
          <a:endParaRPr lang="en-AU"/>
        </a:p>
      </dgm:t>
    </dgm:pt>
    <dgm:pt modelId="{D0159AE8-41F2-44B9-A54D-2B65572CB4B7}" type="sibTrans" cxnId="{CE653276-986E-4389-859B-90A6781B886E}">
      <dgm:prSet/>
      <dgm:spPr/>
      <dgm:t>
        <a:bodyPr/>
        <a:lstStyle/>
        <a:p>
          <a:endParaRPr lang="en-AU"/>
        </a:p>
      </dgm:t>
    </dgm:pt>
    <dgm:pt modelId="{ED3A52A6-6D84-46DE-A7FF-462087AE7EE9}">
      <dgm:prSet phldrT="[Text]"/>
      <dgm:spPr/>
      <dgm:t>
        <a:bodyPr/>
        <a:lstStyle/>
        <a:p>
          <a:r>
            <a:rPr lang="en-AU" dirty="0" smtClean="0"/>
            <a:t>Safety</a:t>
          </a:r>
          <a:endParaRPr lang="en-AU" dirty="0"/>
        </a:p>
      </dgm:t>
    </dgm:pt>
    <dgm:pt modelId="{B3D094D0-8811-4DE3-9FE3-C6C959EE2337}" type="parTrans" cxnId="{F69AED72-0B54-414A-A254-5F8B44905BB9}">
      <dgm:prSet/>
      <dgm:spPr/>
      <dgm:t>
        <a:bodyPr/>
        <a:lstStyle/>
        <a:p>
          <a:endParaRPr lang="en-AU"/>
        </a:p>
      </dgm:t>
    </dgm:pt>
    <dgm:pt modelId="{6E1351C3-964E-4FD0-B0C8-84C627EB7DBA}" type="sibTrans" cxnId="{F69AED72-0B54-414A-A254-5F8B44905BB9}">
      <dgm:prSet/>
      <dgm:spPr/>
      <dgm:t>
        <a:bodyPr/>
        <a:lstStyle/>
        <a:p>
          <a:endParaRPr lang="en-AU"/>
        </a:p>
      </dgm:t>
    </dgm:pt>
    <dgm:pt modelId="{0A063AF9-73ED-4DB8-B0C3-A87100E06409}">
      <dgm:prSet phldrT="[Text]"/>
      <dgm:spPr/>
      <dgm:t>
        <a:bodyPr/>
        <a:lstStyle/>
        <a:p>
          <a:r>
            <a:rPr lang="en-AU" dirty="0" smtClean="0"/>
            <a:t>Quality</a:t>
          </a:r>
          <a:endParaRPr lang="en-AU" dirty="0"/>
        </a:p>
      </dgm:t>
    </dgm:pt>
    <dgm:pt modelId="{591EA412-B724-4C0C-880E-69CFCEEA0FF9}" type="parTrans" cxnId="{5C023840-81E1-4F5E-97FD-2E4A58079DB9}">
      <dgm:prSet/>
      <dgm:spPr/>
      <dgm:t>
        <a:bodyPr/>
        <a:lstStyle/>
        <a:p>
          <a:endParaRPr lang="en-AU"/>
        </a:p>
      </dgm:t>
    </dgm:pt>
    <dgm:pt modelId="{72C58CA7-54B3-4B13-AA89-33E0CB4AB644}" type="sibTrans" cxnId="{5C023840-81E1-4F5E-97FD-2E4A58079DB9}">
      <dgm:prSet/>
      <dgm:spPr/>
      <dgm:t>
        <a:bodyPr/>
        <a:lstStyle/>
        <a:p>
          <a:endParaRPr lang="en-AU"/>
        </a:p>
      </dgm:t>
    </dgm:pt>
    <dgm:pt modelId="{B44AEEE1-5F84-45E1-AA48-1726A38D1578}">
      <dgm:prSet phldrT="[Text]"/>
      <dgm:spPr/>
      <dgm:t>
        <a:bodyPr/>
        <a:lstStyle/>
        <a:p>
          <a:r>
            <a:rPr lang="en-AU" dirty="0" smtClean="0"/>
            <a:t>Installation</a:t>
          </a:r>
          <a:endParaRPr lang="en-AU" dirty="0"/>
        </a:p>
      </dgm:t>
    </dgm:pt>
    <dgm:pt modelId="{F6F4A0F8-E54F-42C2-9E00-C0540681ADE9}" type="parTrans" cxnId="{EB07A0DC-11EF-49B3-A58C-7624BD0F7231}">
      <dgm:prSet/>
      <dgm:spPr/>
      <dgm:t>
        <a:bodyPr/>
        <a:lstStyle/>
        <a:p>
          <a:endParaRPr lang="en-AU"/>
        </a:p>
      </dgm:t>
    </dgm:pt>
    <dgm:pt modelId="{68A208A8-149B-4F39-9781-3B182013F452}" type="sibTrans" cxnId="{EB07A0DC-11EF-49B3-A58C-7624BD0F7231}">
      <dgm:prSet/>
      <dgm:spPr/>
      <dgm:t>
        <a:bodyPr/>
        <a:lstStyle/>
        <a:p>
          <a:endParaRPr lang="en-AU"/>
        </a:p>
      </dgm:t>
    </dgm:pt>
    <dgm:pt modelId="{5110A837-6E46-4B3B-89E7-4B69C5987221}">
      <dgm:prSet phldrT="[Text]"/>
      <dgm:spPr/>
      <dgm:t>
        <a:bodyPr/>
        <a:lstStyle/>
        <a:p>
          <a:r>
            <a:rPr lang="en-AU" dirty="0" smtClean="0"/>
            <a:t>Compliance</a:t>
          </a:r>
          <a:endParaRPr lang="en-AU" dirty="0"/>
        </a:p>
      </dgm:t>
    </dgm:pt>
    <dgm:pt modelId="{7276ED67-3625-4F53-90E4-FA0B1FA630F8}" type="parTrans" cxnId="{015511D7-C866-4AAA-95A4-1926262F5855}">
      <dgm:prSet/>
      <dgm:spPr/>
      <dgm:t>
        <a:bodyPr/>
        <a:lstStyle/>
        <a:p>
          <a:endParaRPr lang="en-AU"/>
        </a:p>
      </dgm:t>
    </dgm:pt>
    <dgm:pt modelId="{0D17C393-5405-4595-8CB4-543A7210B727}" type="sibTrans" cxnId="{015511D7-C866-4AAA-95A4-1926262F5855}">
      <dgm:prSet/>
      <dgm:spPr/>
      <dgm:t>
        <a:bodyPr/>
        <a:lstStyle/>
        <a:p>
          <a:endParaRPr lang="en-AU"/>
        </a:p>
      </dgm:t>
    </dgm:pt>
    <dgm:pt modelId="{D75F9CAB-A3E8-424F-86B8-15C0D66C3107}" type="pres">
      <dgm:prSet presAssocID="{27B4CA78-2A2A-48BB-BB60-51CFA4818067}" presName="Name0" presStyleCnt="0">
        <dgm:presLayoutVars>
          <dgm:dir/>
          <dgm:resizeHandles val="exact"/>
        </dgm:presLayoutVars>
      </dgm:prSet>
      <dgm:spPr/>
    </dgm:pt>
    <dgm:pt modelId="{0B3FA400-36A7-489F-A2AA-C25F2C3A7FF2}" type="pres">
      <dgm:prSet presAssocID="{27B4CA78-2A2A-48BB-BB60-51CFA4818067}" presName="vNodes" presStyleCnt="0"/>
      <dgm:spPr/>
    </dgm:pt>
    <dgm:pt modelId="{694C9356-585E-4326-AF0C-2EF753DD7CBE}" type="pres">
      <dgm:prSet presAssocID="{B1AF770C-09EF-4FC6-A56A-32C51B0955FE}" presName="node" presStyleLbl="node1" presStyleIdx="0" presStyleCnt="9">
        <dgm:presLayoutVars>
          <dgm:bulletEnabled val="1"/>
        </dgm:presLayoutVars>
      </dgm:prSet>
      <dgm:spPr/>
      <dgm:t>
        <a:bodyPr/>
        <a:lstStyle/>
        <a:p>
          <a:endParaRPr lang="en-AU"/>
        </a:p>
      </dgm:t>
    </dgm:pt>
    <dgm:pt modelId="{E5E1F4CF-EB2D-4305-B07C-F1401AF83486}" type="pres">
      <dgm:prSet presAssocID="{C0488CC4-CB55-415A-87DB-BDE4D636C38B}" presName="spacerT" presStyleCnt="0"/>
      <dgm:spPr/>
    </dgm:pt>
    <dgm:pt modelId="{7602777D-1164-46D3-BAA0-A67801A0D66A}" type="pres">
      <dgm:prSet presAssocID="{C0488CC4-CB55-415A-87DB-BDE4D636C38B}" presName="sibTrans" presStyleLbl="sibTrans2D1" presStyleIdx="0" presStyleCnt="8"/>
      <dgm:spPr/>
      <dgm:t>
        <a:bodyPr/>
        <a:lstStyle/>
        <a:p>
          <a:endParaRPr lang="en-AU"/>
        </a:p>
      </dgm:t>
    </dgm:pt>
    <dgm:pt modelId="{96A0C422-443E-4DA4-949F-7F2FD3E9F138}" type="pres">
      <dgm:prSet presAssocID="{C0488CC4-CB55-415A-87DB-BDE4D636C38B}" presName="spacerB" presStyleCnt="0"/>
      <dgm:spPr/>
    </dgm:pt>
    <dgm:pt modelId="{2BEBCFE0-72DA-46BB-B65C-5478F5D7BD5C}" type="pres">
      <dgm:prSet presAssocID="{A0855BF0-5500-45A4-B909-4A2DEBAEE0C5}" presName="node" presStyleLbl="node1" presStyleIdx="1" presStyleCnt="9">
        <dgm:presLayoutVars>
          <dgm:bulletEnabled val="1"/>
        </dgm:presLayoutVars>
      </dgm:prSet>
      <dgm:spPr/>
      <dgm:t>
        <a:bodyPr/>
        <a:lstStyle/>
        <a:p>
          <a:endParaRPr lang="en-AU"/>
        </a:p>
      </dgm:t>
    </dgm:pt>
    <dgm:pt modelId="{D1896D0B-B276-44FD-83AA-E287DB36EA2A}" type="pres">
      <dgm:prSet presAssocID="{317415B1-08CD-45FA-9163-60BE79F33907}" presName="spacerT" presStyleCnt="0"/>
      <dgm:spPr/>
    </dgm:pt>
    <dgm:pt modelId="{74A770FA-CFA6-48A3-929E-30CC3AF11C43}" type="pres">
      <dgm:prSet presAssocID="{317415B1-08CD-45FA-9163-60BE79F33907}" presName="sibTrans" presStyleLbl="sibTrans2D1" presStyleIdx="1" presStyleCnt="8"/>
      <dgm:spPr/>
      <dgm:t>
        <a:bodyPr/>
        <a:lstStyle/>
        <a:p>
          <a:endParaRPr lang="en-AU"/>
        </a:p>
      </dgm:t>
    </dgm:pt>
    <dgm:pt modelId="{168930E1-CC04-40C0-B43A-60A8EB1A19AC}" type="pres">
      <dgm:prSet presAssocID="{317415B1-08CD-45FA-9163-60BE79F33907}" presName="spacerB" presStyleCnt="0"/>
      <dgm:spPr/>
    </dgm:pt>
    <dgm:pt modelId="{24A2FE0E-E6FC-42D8-9610-EFBDC770DDFA}" type="pres">
      <dgm:prSet presAssocID="{0D891295-D4C2-4F58-A892-D93171B52387}" presName="node" presStyleLbl="node1" presStyleIdx="2" presStyleCnt="9">
        <dgm:presLayoutVars>
          <dgm:bulletEnabled val="1"/>
        </dgm:presLayoutVars>
      </dgm:prSet>
      <dgm:spPr/>
      <dgm:t>
        <a:bodyPr/>
        <a:lstStyle/>
        <a:p>
          <a:endParaRPr lang="en-AU"/>
        </a:p>
      </dgm:t>
    </dgm:pt>
    <dgm:pt modelId="{B0E9C20C-D22C-4C01-A996-8A9B7CE9619F}" type="pres">
      <dgm:prSet presAssocID="{19ACD7FA-B777-490F-8BDC-E20FF8697342}" presName="spacerT" presStyleCnt="0"/>
      <dgm:spPr/>
    </dgm:pt>
    <dgm:pt modelId="{704B038E-0C4C-458B-9878-E4616F962641}" type="pres">
      <dgm:prSet presAssocID="{19ACD7FA-B777-490F-8BDC-E20FF8697342}" presName="sibTrans" presStyleLbl="sibTrans2D1" presStyleIdx="2" presStyleCnt="8"/>
      <dgm:spPr/>
      <dgm:t>
        <a:bodyPr/>
        <a:lstStyle/>
        <a:p>
          <a:endParaRPr lang="en-AU"/>
        </a:p>
      </dgm:t>
    </dgm:pt>
    <dgm:pt modelId="{985FE4BC-86AD-4A95-B2FF-260B8EEC8F93}" type="pres">
      <dgm:prSet presAssocID="{19ACD7FA-B777-490F-8BDC-E20FF8697342}" presName="spacerB" presStyleCnt="0"/>
      <dgm:spPr/>
    </dgm:pt>
    <dgm:pt modelId="{69A7D102-BDE4-4E16-84B4-3466B52AAEC0}" type="pres">
      <dgm:prSet presAssocID="{90BA46F6-9B07-4047-9ED3-9C8A01940EC7}" presName="node" presStyleLbl="node1" presStyleIdx="3" presStyleCnt="9">
        <dgm:presLayoutVars>
          <dgm:bulletEnabled val="1"/>
        </dgm:presLayoutVars>
      </dgm:prSet>
      <dgm:spPr/>
      <dgm:t>
        <a:bodyPr/>
        <a:lstStyle/>
        <a:p>
          <a:endParaRPr lang="en-AU"/>
        </a:p>
      </dgm:t>
    </dgm:pt>
    <dgm:pt modelId="{D1594705-BD41-4E28-B046-464B4B3AEA91}" type="pres">
      <dgm:prSet presAssocID="{A73B1B42-E1EB-4033-AE29-6F69F06345C5}" presName="spacerT" presStyleCnt="0"/>
      <dgm:spPr/>
    </dgm:pt>
    <dgm:pt modelId="{728D4FEC-CB93-4A83-8BA5-4C75979AA9CA}" type="pres">
      <dgm:prSet presAssocID="{A73B1B42-E1EB-4033-AE29-6F69F06345C5}" presName="sibTrans" presStyleLbl="sibTrans2D1" presStyleIdx="3" presStyleCnt="8"/>
      <dgm:spPr/>
      <dgm:t>
        <a:bodyPr/>
        <a:lstStyle/>
        <a:p>
          <a:endParaRPr lang="en-AU"/>
        </a:p>
      </dgm:t>
    </dgm:pt>
    <dgm:pt modelId="{5CB60416-FE9F-416E-ABC1-16CAB1C187EB}" type="pres">
      <dgm:prSet presAssocID="{A73B1B42-E1EB-4033-AE29-6F69F06345C5}" presName="spacerB" presStyleCnt="0"/>
      <dgm:spPr/>
    </dgm:pt>
    <dgm:pt modelId="{43F9A07E-056C-40DA-BEE0-FBDD5667BD99}" type="pres">
      <dgm:prSet presAssocID="{515BA312-A0D2-4E74-BADF-B0BC7D5AC86F}" presName="node" presStyleLbl="node1" presStyleIdx="4" presStyleCnt="9">
        <dgm:presLayoutVars>
          <dgm:bulletEnabled val="1"/>
        </dgm:presLayoutVars>
      </dgm:prSet>
      <dgm:spPr/>
      <dgm:t>
        <a:bodyPr/>
        <a:lstStyle/>
        <a:p>
          <a:endParaRPr lang="en-AU"/>
        </a:p>
      </dgm:t>
    </dgm:pt>
    <dgm:pt modelId="{F1AD141B-1F58-4175-8D14-F85D11BAD37D}" type="pres">
      <dgm:prSet presAssocID="{D0159AE8-41F2-44B9-A54D-2B65572CB4B7}" presName="spacerT" presStyleCnt="0"/>
      <dgm:spPr/>
    </dgm:pt>
    <dgm:pt modelId="{5A5278A2-62DD-4BD0-92CC-2EAEB68422FC}" type="pres">
      <dgm:prSet presAssocID="{D0159AE8-41F2-44B9-A54D-2B65572CB4B7}" presName="sibTrans" presStyleLbl="sibTrans2D1" presStyleIdx="4" presStyleCnt="8"/>
      <dgm:spPr/>
      <dgm:t>
        <a:bodyPr/>
        <a:lstStyle/>
        <a:p>
          <a:endParaRPr lang="en-AU"/>
        </a:p>
      </dgm:t>
    </dgm:pt>
    <dgm:pt modelId="{D6B24457-C26A-42F1-B604-1704F28CC451}" type="pres">
      <dgm:prSet presAssocID="{D0159AE8-41F2-44B9-A54D-2B65572CB4B7}" presName="spacerB" presStyleCnt="0"/>
      <dgm:spPr/>
    </dgm:pt>
    <dgm:pt modelId="{56E4DDF7-F027-4D26-A241-EEDA9D4AB527}" type="pres">
      <dgm:prSet presAssocID="{ED3A52A6-6D84-46DE-A7FF-462087AE7EE9}" presName="node" presStyleLbl="node1" presStyleIdx="5" presStyleCnt="9">
        <dgm:presLayoutVars>
          <dgm:bulletEnabled val="1"/>
        </dgm:presLayoutVars>
      </dgm:prSet>
      <dgm:spPr/>
      <dgm:t>
        <a:bodyPr/>
        <a:lstStyle/>
        <a:p>
          <a:endParaRPr lang="en-AU"/>
        </a:p>
      </dgm:t>
    </dgm:pt>
    <dgm:pt modelId="{967DAC02-E5A8-4969-8C78-0CEEB1A2AAD7}" type="pres">
      <dgm:prSet presAssocID="{6E1351C3-964E-4FD0-B0C8-84C627EB7DBA}" presName="spacerT" presStyleCnt="0"/>
      <dgm:spPr/>
    </dgm:pt>
    <dgm:pt modelId="{B1D4888D-C017-442D-BC38-73B46C0C5145}" type="pres">
      <dgm:prSet presAssocID="{6E1351C3-964E-4FD0-B0C8-84C627EB7DBA}" presName="sibTrans" presStyleLbl="sibTrans2D1" presStyleIdx="5" presStyleCnt="8"/>
      <dgm:spPr/>
      <dgm:t>
        <a:bodyPr/>
        <a:lstStyle/>
        <a:p>
          <a:endParaRPr lang="en-AU"/>
        </a:p>
      </dgm:t>
    </dgm:pt>
    <dgm:pt modelId="{09EB9E42-6180-41D9-8F96-6F5F19F63C8B}" type="pres">
      <dgm:prSet presAssocID="{6E1351C3-964E-4FD0-B0C8-84C627EB7DBA}" presName="spacerB" presStyleCnt="0"/>
      <dgm:spPr/>
    </dgm:pt>
    <dgm:pt modelId="{48E3F272-230D-4870-9E8C-E6B49BA634C1}" type="pres">
      <dgm:prSet presAssocID="{5110A837-6E46-4B3B-89E7-4B69C5987221}" presName="node" presStyleLbl="node1" presStyleIdx="6" presStyleCnt="9">
        <dgm:presLayoutVars>
          <dgm:bulletEnabled val="1"/>
        </dgm:presLayoutVars>
      </dgm:prSet>
      <dgm:spPr/>
      <dgm:t>
        <a:bodyPr/>
        <a:lstStyle/>
        <a:p>
          <a:endParaRPr lang="en-AU"/>
        </a:p>
      </dgm:t>
    </dgm:pt>
    <dgm:pt modelId="{9E60607F-DFFA-4F6B-99AE-AEC47E847BD7}" type="pres">
      <dgm:prSet presAssocID="{0D17C393-5405-4595-8CB4-543A7210B727}" presName="spacerT" presStyleCnt="0"/>
      <dgm:spPr/>
    </dgm:pt>
    <dgm:pt modelId="{046C550A-9AED-46EA-B2E3-5AB2381624E6}" type="pres">
      <dgm:prSet presAssocID="{0D17C393-5405-4595-8CB4-543A7210B727}" presName="sibTrans" presStyleLbl="sibTrans2D1" presStyleIdx="6" presStyleCnt="8"/>
      <dgm:spPr/>
      <dgm:t>
        <a:bodyPr/>
        <a:lstStyle/>
        <a:p>
          <a:endParaRPr lang="en-AU"/>
        </a:p>
      </dgm:t>
    </dgm:pt>
    <dgm:pt modelId="{01C2B4DC-95BC-47EA-B2C2-2AE3CC46C847}" type="pres">
      <dgm:prSet presAssocID="{0D17C393-5405-4595-8CB4-543A7210B727}" presName="spacerB" presStyleCnt="0"/>
      <dgm:spPr/>
    </dgm:pt>
    <dgm:pt modelId="{D5F38125-3A5E-40D7-99C3-09CB4085D1FD}" type="pres">
      <dgm:prSet presAssocID="{0A063AF9-73ED-4DB8-B0C3-A87100E06409}" presName="node" presStyleLbl="node1" presStyleIdx="7" presStyleCnt="9">
        <dgm:presLayoutVars>
          <dgm:bulletEnabled val="1"/>
        </dgm:presLayoutVars>
      </dgm:prSet>
      <dgm:spPr/>
      <dgm:t>
        <a:bodyPr/>
        <a:lstStyle/>
        <a:p>
          <a:endParaRPr lang="en-AU"/>
        </a:p>
      </dgm:t>
    </dgm:pt>
    <dgm:pt modelId="{86C239DE-CB22-493B-9AD8-ECA55430F03B}" type="pres">
      <dgm:prSet presAssocID="{27B4CA78-2A2A-48BB-BB60-51CFA4818067}" presName="sibTransLast" presStyleLbl="sibTrans2D1" presStyleIdx="7" presStyleCnt="8"/>
      <dgm:spPr/>
      <dgm:t>
        <a:bodyPr/>
        <a:lstStyle/>
        <a:p>
          <a:endParaRPr lang="en-AU"/>
        </a:p>
      </dgm:t>
    </dgm:pt>
    <dgm:pt modelId="{233E758C-89FD-4AEA-9BDA-74ED7E031B23}" type="pres">
      <dgm:prSet presAssocID="{27B4CA78-2A2A-48BB-BB60-51CFA4818067}" presName="connectorText" presStyleLbl="sibTrans2D1" presStyleIdx="7" presStyleCnt="8"/>
      <dgm:spPr/>
      <dgm:t>
        <a:bodyPr/>
        <a:lstStyle/>
        <a:p>
          <a:endParaRPr lang="en-AU"/>
        </a:p>
      </dgm:t>
    </dgm:pt>
    <dgm:pt modelId="{479158EA-7335-401C-95E1-08434667A749}" type="pres">
      <dgm:prSet presAssocID="{27B4CA78-2A2A-48BB-BB60-51CFA4818067}" presName="lastNode" presStyleLbl="node1" presStyleIdx="8" presStyleCnt="9">
        <dgm:presLayoutVars>
          <dgm:bulletEnabled val="1"/>
        </dgm:presLayoutVars>
      </dgm:prSet>
      <dgm:spPr/>
      <dgm:t>
        <a:bodyPr/>
        <a:lstStyle/>
        <a:p>
          <a:endParaRPr lang="en-AU"/>
        </a:p>
      </dgm:t>
    </dgm:pt>
  </dgm:ptLst>
  <dgm:cxnLst>
    <dgm:cxn modelId="{C4E69E25-767C-419D-BA4D-FF1BA4ED6FDD}" type="presOf" srcId="{C0488CC4-CB55-415A-87DB-BDE4D636C38B}" destId="{7602777D-1164-46D3-BAA0-A67801A0D66A}" srcOrd="0" destOrd="0" presId="urn:microsoft.com/office/officeart/2005/8/layout/equation2"/>
    <dgm:cxn modelId="{C1DF3920-6823-40E5-9CC0-57CE8DDEB4A0}" type="presOf" srcId="{A0855BF0-5500-45A4-B909-4A2DEBAEE0C5}" destId="{2BEBCFE0-72DA-46BB-B65C-5478F5D7BD5C}" srcOrd="0" destOrd="0" presId="urn:microsoft.com/office/officeart/2005/8/layout/equation2"/>
    <dgm:cxn modelId="{5C023840-81E1-4F5E-97FD-2E4A58079DB9}" srcId="{27B4CA78-2A2A-48BB-BB60-51CFA4818067}" destId="{0A063AF9-73ED-4DB8-B0C3-A87100E06409}" srcOrd="7" destOrd="0" parTransId="{591EA412-B724-4C0C-880E-69CFCEEA0FF9}" sibTransId="{72C58CA7-54B3-4B13-AA89-33E0CB4AB644}"/>
    <dgm:cxn modelId="{4A1BDB3C-3F3F-4814-967B-0DFB5D488CD8}" type="presOf" srcId="{515BA312-A0D2-4E74-BADF-B0BC7D5AC86F}" destId="{43F9A07E-056C-40DA-BEE0-FBDD5667BD99}" srcOrd="0" destOrd="0" presId="urn:microsoft.com/office/officeart/2005/8/layout/equation2"/>
    <dgm:cxn modelId="{F19AB3EB-B5D4-42A9-B647-4DCED2D5E53B}" srcId="{27B4CA78-2A2A-48BB-BB60-51CFA4818067}" destId="{90BA46F6-9B07-4047-9ED3-9C8A01940EC7}" srcOrd="3" destOrd="0" parTransId="{31314145-727F-4FD2-B90D-016A6F4BEE33}" sibTransId="{A73B1B42-E1EB-4033-AE29-6F69F06345C5}"/>
    <dgm:cxn modelId="{B41F7D93-5044-4B45-9B07-F65F59C129B8}" srcId="{27B4CA78-2A2A-48BB-BB60-51CFA4818067}" destId="{B1AF770C-09EF-4FC6-A56A-32C51B0955FE}" srcOrd="0" destOrd="0" parTransId="{F4006677-C5EB-47B8-B976-914E4D58E422}" sibTransId="{C0488CC4-CB55-415A-87DB-BDE4D636C38B}"/>
    <dgm:cxn modelId="{9E14A36C-56A0-4F84-B124-C9B36EC06A5A}" type="presOf" srcId="{27B4CA78-2A2A-48BB-BB60-51CFA4818067}" destId="{D75F9CAB-A3E8-424F-86B8-15C0D66C3107}" srcOrd="0" destOrd="0" presId="urn:microsoft.com/office/officeart/2005/8/layout/equation2"/>
    <dgm:cxn modelId="{DC4C3CCF-EB64-4487-8B9D-A95B355DBDD7}" type="presOf" srcId="{0A063AF9-73ED-4DB8-B0C3-A87100E06409}" destId="{D5F38125-3A5E-40D7-99C3-09CB4085D1FD}" srcOrd="0" destOrd="0" presId="urn:microsoft.com/office/officeart/2005/8/layout/equation2"/>
    <dgm:cxn modelId="{B001F04A-2FF4-4C66-8D7B-BD815D2FAA0D}" type="presOf" srcId="{D0159AE8-41F2-44B9-A54D-2B65572CB4B7}" destId="{5A5278A2-62DD-4BD0-92CC-2EAEB68422FC}" srcOrd="0" destOrd="0" presId="urn:microsoft.com/office/officeart/2005/8/layout/equation2"/>
    <dgm:cxn modelId="{EB07A0DC-11EF-49B3-A58C-7624BD0F7231}" srcId="{27B4CA78-2A2A-48BB-BB60-51CFA4818067}" destId="{B44AEEE1-5F84-45E1-AA48-1726A38D1578}" srcOrd="8" destOrd="0" parTransId="{F6F4A0F8-E54F-42C2-9E00-C0540681ADE9}" sibTransId="{68A208A8-149B-4F39-9781-3B182013F452}"/>
    <dgm:cxn modelId="{08EB0FC2-67E6-4D08-9B46-FA15FF389547}" type="presOf" srcId="{B44AEEE1-5F84-45E1-AA48-1726A38D1578}" destId="{479158EA-7335-401C-95E1-08434667A749}" srcOrd="0" destOrd="0" presId="urn:microsoft.com/office/officeart/2005/8/layout/equation2"/>
    <dgm:cxn modelId="{8FE864A2-2874-438E-9312-CA7340571859}" type="presOf" srcId="{72C58CA7-54B3-4B13-AA89-33E0CB4AB644}" destId="{233E758C-89FD-4AEA-9BDA-74ED7E031B23}" srcOrd="1" destOrd="0" presId="urn:microsoft.com/office/officeart/2005/8/layout/equation2"/>
    <dgm:cxn modelId="{FBFDA111-08B6-449D-B1BD-7984030CD226}" type="presOf" srcId="{19ACD7FA-B777-490F-8BDC-E20FF8697342}" destId="{704B038E-0C4C-458B-9878-E4616F962641}" srcOrd="0" destOrd="0" presId="urn:microsoft.com/office/officeart/2005/8/layout/equation2"/>
    <dgm:cxn modelId="{CE653276-986E-4389-859B-90A6781B886E}" srcId="{27B4CA78-2A2A-48BB-BB60-51CFA4818067}" destId="{515BA312-A0D2-4E74-BADF-B0BC7D5AC86F}" srcOrd="4" destOrd="0" parTransId="{488EAD08-F8F2-4001-AD35-A99CF9293FC1}" sibTransId="{D0159AE8-41F2-44B9-A54D-2B65572CB4B7}"/>
    <dgm:cxn modelId="{CB88DF84-CF45-4F71-A257-1AD30A871AB6}" type="presOf" srcId="{90BA46F6-9B07-4047-9ED3-9C8A01940EC7}" destId="{69A7D102-BDE4-4E16-84B4-3466B52AAEC0}" srcOrd="0" destOrd="0" presId="urn:microsoft.com/office/officeart/2005/8/layout/equation2"/>
    <dgm:cxn modelId="{F69AED72-0B54-414A-A254-5F8B44905BB9}" srcId="{27B4CA78-2A2A-48BB-BB60-51CFA4818067}" destId="{ED3A52A6-6D84-46DE-A7FF-462087AE7EE9}" srcOrd="5" destOrd="0" parTransId="{B3D094D0-8811-4DE3-9FE3-C6C959EE2337}" sibTransId="{6E1351C3-964E-4FD0-B0C8-84C627EB7DBA}"/>
    <dgm:cxn modelId="{C5C553DB-2C51-4ECE-8327-522F3A4AC17C}" type="presOf" srcId="{0D17C393-5405-4595-8CB4-543A7210B727}" destId="{046C550A-9AED-46EA-B2E3-5AB2381624E6}" srcOrd="0" destOrd="0" presId="urn:microsoft.com/office/officeart/2005/8/layout/equation2"/>
    <dgm:cxn modelId="{3B45D998-0A58-470D-99D4-08CD7042891D}" type="presOf" srcId="{6E1351C3-964E-4FD0-B0C8-84C627EB7DBA}" destId="{B1D4888D-C017-442D-BC38-73B46C0C5145}" srcOrd="0" destOrd="0" presId="urn:microsoft.com/office/officeart/2005/8/layout/equation2"/>
    <dgm:cxn modelId="{95AF7BDB-01B7-4B3E-939E-44CF41F3012E}" type="presOf" srcId="{B1AF770C-09EF-4FC6-A56A-32C51B0955FE}" destId="{694C9356-585E-4326-AF0C-2EF753DD7CBE}" srcOrd="0" destOrd="0" presId="urn:microsoft.com/office/officeart/2005/8/layout/equation2"/>
    <dgm:cxn modelId="{015511D7-C866-4AAA-95A4-1926262F5855}" srcId="{27B4CA78-2A2A-48BB-BB60-51CFA4818067}" destId="{5110A837-6E46-4B3B-89E7-4B69C5987221}" srcOrd="6" destOrd="0" parTransId="{7276ED67-3625-4F53-90E4-FA0B1FA630F8}" sibTransId="{0D17C393-5405-4595-8CB4-543A7210B727}"/>
    <dgm:cxn modelId="{34FF8FCF-031F-4CBC-BCB7-D2B70D0D443B}" type="presOf" srcId="{0D891295-D4C2-4F58-A892-D93171B52387}" destId="{24A2FE0E-E6FC-42D8-9610-EFBDC770DDFA}" srcOrd="0" destOrd="0" presId="urn:microsoft.com/office/officeart/2005/8/layout/equation2"/>
    <dgm:cxn modelId="{64DC060B-6871-46B1-B402-C28187E7122E}" type="presOf" srcId="{ED3A52A6-6D84-46DE-A7FF-462087AE7EE9}" destId="{56E4DDF7-F027-4D26-A241-EEDA9D4AB527}" srcOrd="0" destOrd="0" presId="urn:microsoft.com/office/officeart/2005/8/layout/equation2"/>
    <dgm:cxn modelId="{935C9F6C-AB9F-49E5-822E-452583725FD0}" type="presOf" srcId="{A73B1B42-E1EB-4033-AE29-6F69F06345C5}" destId="{728D4FEC-CB93-4A83-8BA5-4C75979AA9CA}" srcOrd="0" destOrd="0" presId="urn:microsoft.com/office/officeart/2005/8/layout/equation2"/>
    <dgm:cxn modelId="{68FB38AA-406C-4A6C-AB12-7CE2F4A9CDBC}" srcId="{27B4CA78-2A2A-48BB-BB60-51CFA4818067}" destId="{0D891295-D4C2-4F58-A892-D93171B52387}" srcOrd="2" destOrd="0" parTransId="{08E44A20-1C74-4A07-95EF-34E200593E97}" sibTransId="{19ACD7FA-B777-490F-8BDC-E20FF8697342}"/>
    <dgm:cxn modelId="{A83B2EE9-9693-4BF9-8C6C-9FE0CC7D5B9B}" srcId="{27B4CA78-2A2A-48BB-BB60-51CFA4818067}" destId="{A0855BF0-5500-45A4-B909-4A2DEBAEE0C5}" srcOrd="1" destOrd="0" parTransId="{43A74DCF-D6AD-447D-A1B6-657913A35370}" sibTransId="{317415B1-08CD-45FA-9163-60BE79F33907}"/>
    <dgm:cxn modelId="{A76551E2-2E48-446B-AE12-BEC2E7C75B78}" type="presOf" srcId="{5110A837-6E46-4B3B-89E7-4B69C5987221}" destId="{48E3F272-230D-4870-9E8C-E6B49BA634C1}" srcOrd="0" destOrd="0" presId="urn:microsoft.com/office/officeart/2005/8/layout/equation2"/>
    <dgm:cxn modelId="{AABBD246-6821-4354-A398-87DBA5AFB6CD}" type="presOf" srcId="{72C58CA7-54B3-4B13-AA89-33E0CB4AB644}" destId="{86C239DE-CB22-493B-9AD8-ECA55430F03B}" srcOrd="0" destOrd="0" presId="urn:microsoft.com/office/officeart/2005/8/layout/equation2"/>
    <dgm:cxn modelId="{B50502BF-7218-486C-81EC-3FE446A1E9DF}" type="presOf" srcId="{317415B1-08CD-45FA-9163-60BE79F33907}" destId="{74A770FA-CFA6-48A3-929E-30CC3AF11C43}" srcOrd="0" destOrd="0" presId="urn:microsoft.com/office/officeart/2005/8/layout/equation2"/>
    <dgm:cxn modelId="{E81BA34B-490D-4F9B-B140-7F2DDB608687}" type="presParOf" srcId="{D75F9CAB-A3E8-424F-86B8-15C0D66C3107}" destId="{0B3FA400-36A7-489F-A2AA-C25F2C3A7FF2}" srcOrd="0" destOrd="0" presId="urn:microsoft.com/office/officeart/2005/8/layout/equation2"/>
    <dgm:cxn modelId="{4E9AFBB3-8BE6-4336-8128-A042AF90CC57}" type="presParOf" srcId="{0B3FA400-36A7-489F-A2AA-C25F2C3A7FF2}" destId="{694C9356-585E-4326-AF0C-2EF753DD7CBE}" srcOrd="0" destOrd="0" presId="urn:microsoft.com/office/officeart/2005/8/layout/equation2"/>
    <dgm:cxn modelId="{94368FE6-65A8-4658-BC89-5D8BEA359F5B}" type="presParOf" srcId="{0B3FA400-36A7-489F-A2AA-C25F2C3A7FF2}" destId="{E5E1F4CF-EB2D-4305-B07C-F1401AF83486}" srcOrd="1" destOrd="0" presId="urn:microsoft.com/office/officeart/2005/8/layout/equation2"/>
    <dgm:cxn modelId="{7AAA5E85-CB49-43BC-8FBC-57A7C9568A13}" type="presParOf" srcId="{0B3FA400-36A7-489F-A2AA-C25F2C3A7FF2}" destId="{7602777D-1164-46D3-BAA0-A67801A0D66A}" srcOrd="2" destOrd="0" presId="urn:microsoft.com/office/officeart/2005/8/layout/equation2"/>
    <dgm:cxn modelId="{E19D5DFD-E91A-4313-A89F-006BD09FC034}" type="presParOf" srcId="{0B3FA400-36A7-489F-A2AA-C25F2C3A7FF2}" destId="{96A0C422-443E-4DA4-949F-7F2FD3E9F138}" srcOrd="3" destOrd="0" presId="urn:microsoft.com/office/officeart/2005/8/layout/equation2"/>
    <dgm:cxn modelId="{7C95221E-020E-44C6-9C4C-2EA8F0FE71CC}" type="presParOf" srcId="{0B3FA400-36A7-489F-A2AA-C25F2C3A7FF2}" destId="{2BEBCFE0-72DA-46BB-B65C-5478F5D7BD5C}" srcOrd="4" destOrd="0" presId="urn:microsoft.com/office/officeart/2005/8/layout/equation2"/>
    <dgm:cxn modelId="{50AAB967-6799-49C7-A196-1F68CE6390C3}" type="presParOf" srcId="{0B3FA400-36A7-489F-A2AA-C25F2C3A7FF2}" destId="{D1896D0B-B276-44FD-83AA-E287DB36EA2A}" srcOrd="5" destOrd="0" presId="urn:microsoft.com/office/officeart/2005/8/layout/equation2"/>
    <dgm:cxn modelId="{BF873443-EAEE-48A8-B091-FF4E9FB277F1}" type="presParOf" srcId="{0B3FA400-36A7-489F-A2AA-C25F2C3A7FF2}" destId="{74A770FA-CFA6-48A3-929E-30CC3AF11C43}" srcOrd="6" destOrd="0" presId="urn:microsoft.com/office/officeart/2005/8/layout/equation2"/>
    <dgm:cxn modelId="{6E572251-9114-4355-84D3-33F5B7CAD5AE}" type="presParOf" srcId="{0B3FA400-36A7-489F-A2AA-C25F2C3A7FF2}" destId="{168930E1-CC04-40C0-B43A-60A8EB1A19AC}" srcOrd="7" destOrd="0" presId="urn:microsoft.com/office/officeart/2005/8/layout/equation2"/>
    <dgm:cxn modelId="{6CE6FD05-7136-4F4D-992D-C929397A2442}" type="presParOf" srcId="{0B3FA400-36A7-489F-A2AA-C25F2C3A7FF2}" destId="{24A2FE0E-E6FC-42D8-9610-EFBDC770DDFA}" srcOrd="8" destOrd="0" presId="urn:microsoft.com/office/officeart/2005/8/layout/equation2"/>
    <dgm:cxn modelId="{39858403-A117-4EF2-B584-425FB61594CA}" type="presParOf" srcId="{0B3FA400-36A7-489F-A2AA-C25F2C3A7FF2}" destId="{B0E9C20C-D22C-4C01-A996-8A9B7CE9619F}" srcOrd="9" destOrd="0" presId="urn:microsoft.com/office/officeart/2005/8/layout/equation2"/>
    <dgm:cxn modelId="{A4598881-4B0A-4910-8C09-16C343C23A19}" type="presParOf" srcId="{0B3FA400-36A7-489F-A2AA-C25F2C3A7FF2}" destId="{704B038E-0C4C-458B-9878-E4616F962641}" srcOrd="10" destOrd="0" presId="urn:microsoft.com/office/officeart/2005/8/layout/equation2"/>
    <dgm:cxn modelId="{E8F971DF-BFAD-40FD-BCBD-46A440A45D61}" type="presParOf" srcId="{0B3FA400-36A7-489F-A2AA-C25F2C3A7FF2}" destId="{985FE4BC-86AD-4A95-B2FF-260B8EEC8F93}" srcOrd="11" destOrd="0" presId="urn:microsoft.com/office/officeart/2005/8/layout/equation2"/>
    <dgm:cxn modelId="{D22649C6-1A74-4797-B61B-F2BB86587C10}" type="presParOf" srcId="{0B3FA400-36A7-489F-A2AA-C25F2C3A7FF2}" destId="{69A7D102-BDE4-4E16-84B4-3466B52AAEC0}" srcOrd="12" destOrd="0" presId="urn:microsoft.com/office/officeart/2005/8/layout/equation2"/>
    <dgm:cxn modelId="{B98323CE-4757-46BE-9579-BB0EBA4E0348}" type="presParOf" srcId="{0B3FA400-36A7-489F-A2AA-C25F2C3A7FF2}" destId="{D1594705-BD41-4E28-B046-464B4B3AEA91}" srcOrd="13" destOrd="0" presId="urn:microsoft.com/office/officeart/2005/8/layout/equation2"/>
    <dgm:cxn modelId="{A12CC217-018A-4F30-8EB9-B9E6DD5207E5}" type="presParOf" srcId="{0B3FA400-36A7-489F-A2AA-C25F2C3A7FF2}" destId="{728D4FEC-CB93-4A83-8BA5-4C75979AA9CA}" srcOrd="14" destOrd="0" presId="urn:microsoft.com/office/officeart/2005/8/layout/equation2"/>
    <dgm:cxn modelId="{95887784-E70F-41CE-AF6B-4EC9DF72C039}" type="presParOf" srcId="{0B3FA400-36A7-489F-A2AA-C25F2C3A7FF2}" destId="{5CB60416-FE9F-416E-ABC1-16CAB1C187EB}" srcOrd="15" destOrd="0" presId="urn:microsoft.com/office/officeart/2005/8/layout/equation2"/>
    <dgm:cxn modelId="{A02114A4-B831-452D-8F5F-BFB09517EB69}" type="presParOf" srcId="{0B3FA400-36A7-489F-A2AA-C25F2C3A7FF2}" destId="{43F9A07E-056C-40DA-BEE0-FBDD5667BD99}" srcOrd="16" destOrd="0" presId="urn:microsoft.com/office/officeart/2005/8/layout/equation2"/>
    <dgm:cxn modelId="{D9294BB2-DA22-4BB9-9556-857676DF0EA1}" type="presParOf" srcId="{0B3FA400-36A7-489F-A2AA-C25F2C3A7FF2}" destId="{F1AD141B-1F58-4175-8D14-F85D11BAD37D}" srcOrd="17" destOrd="0" presId="urn:microsoft.com/office/officeart/2005/8/layout/equation2"/>
    <dgm:cxn modelId="{4606E2F2-01A2-4A82-96CE-52952E26CF4D}" type="presParOf" srcId="{0B3FA400-36A7-489F-A2AA-C25F2C3A7FF2}" destId="{5A5278A2-62DD-4BD0-92CC-2EAEB68422FC}" srcOrd="18" destOrd="0" presId="urn:microsoft.com/office/officeart/2005/8/layout/equation2"/>
    <dgm:cxn modelId="{0F1B78F6-DAE3-41E4-A25A-15BBBBE5BBD2}" type="presParOf" srcId="{0B3FA400-36A7-489F-A2AA-C25F2C3A7FF2}" destId="{D6B24457-C26A-42F1-B604-1704F28CC451}" srcOrd="19" destOrd="0" presId="urn:microsoft.com/office/officeart/2005/8/layout/equation2"/>
    <dgm:cxn modelId="{1B06B0B1-FD7D-4229-992A-68476977265B}" type="presParOf" srcId="{0B3FA400-36A7-489F-A2AA-C25F2C3A7FF2}" destId="{56E4DDF7-F027-4D26-A241-EEDA9D4AB527}" srcOrd="20" destOrd="0" presId="urn:microsoft.com/office/officeart/2005/8/layout/equation2"/>
    <dgm:cxn modelId="{67A64D00-5674-4D62-855E-3C624D7E7EC1}" type="presParOf" srcId="{0B3FA400-36A7-489F-A2AA-C25F2C3A7FF2}" destId="{967DAC02-E5A8-4969-8C78-0CEEB1A2AAD7}" srcOrd="21" destOrd="0" presId="urn:microsoft.com/office/officeart/2005/8/layout/equation2"/>
    <dgm:cxn modelId="{653D7D44-9246-4C02-AD0D-9DCE61CC2080}" type="presParOf" srcId="{0B3FA400-36A7-489F-A2AA-C25F2C3A7FF2}" destId="{B1D4888D-C017-442D-BC38-73B46C0C5145}" srcOrd="22" destOrd="0" presId="urn:microsoft.com/office/officeart/2005/8/layout/equation2"/>
    <dgm:cxn modelId="{19ED08F2-7344-4BA1-AE13-567E652C78A3}" type="presParOf" srcId="{0B3FA400-36A7-489F-A2AA-C25F2C3A7FF2}" destId="{09EB9E42-6180-41D9-8F96-6F5F19F63C8B}" srcOrd="23" destOrd="0" presId="urn:microsoft.com/office/officeart/2005/8/layout/equation2"/>
    <dgm:cxn modelId="{F2D00ADF-4826-46F4-8B71-42036F5FC1BD}" type="presParOf" srcId="{0B3FA400-36A7-489F-A2AA-C25F2C3A7FF2}" destId="{48E3F272-230D-4870-9E8C-E6B49BA634C1}" srcOrd="24" destOrd="0" presId="urn:microsoft.com/office/officeart/2005/8/layout/equation2"/>
    <dgm:cxn modelId="{951EE20E-5D12-436D-82E3-4043220C99AF}" type="presParOf" srcId="{0B3FA400-36A7-489F-A2AA-C25F2C3A7FF2}" destId="{9E60607F-DFFA-4F6B-99AE-AEC47E847BD7}" srcOrd="25" destOrd="0" presId="urn:microsoft.com/office/officeart/2005/8/layout/equation2"/>
    <dgm:cxn modelId="{577BBD32-4F88-45CD-9CD1-9A3020FF802D}" type="presParOf" srcId="{0B3FA400-36A7-489F-A2AA-C25F2C3A7FF2}" destId="{046C550A-9AED-46EA-B2E3-5AB2381624E6}" srcOrd="26" destOrd="0" presId="urn:microsoft.com/office/officeart/2005/8/layout/equation2"/>
    <dgm:cxn modelId="{3A987E39-FCAD-4494-8BDF-CDA056F3EAC0}" type="presParOf" srcId="{0B3FA400-36A7-489F-A2AA-C25F2C3A7FF2}" destId="{01C2B4DC-95BC-47EA-B2C2-2AE3CC46C847}" srcOrd="27" destOrd="0" presId="urn:microsoft.com/office/officeart/2005/8/layout/equation2"/>
    <dgm:cxn modelId="{B8D8F881-C99E-4C68-AC9A-A4933EDA2CCB}" type="presParOf" srcId="{0B3FA400-36A7-489F-A2AA-C25F2C3A7FF2}" destId="{D5F38125-3A5E-40D7-99C3-09CB4085D1FD}" srcOrd="28" destOrd="0" presId="urn:microsoft.com/office/officeart/2005/8/layout/equation2"/>
    <dgm:cxn modelId="{086AD3A1-435D-4896-9DC9-45F28D0B878A}" type="presParOf" srcId="{D75F9CAB-A3E8-424F-86B8-15C0D66C3107}" destId="{86C239DE-CB22-493B-9AD8-ECA55430F03B}" srcOrd="1" destOrd="0" presId="urn:microsoft.com/office/officeart/2005/8/layout/equation2"/>
    <dgm:cxn modelId="{0B3B1325-BDBC-4E7F-AE8C-FFEDD523526C}" type="presParOf" srcId="{86C239DE-CB22-493B-9AD8-ECA55430F03B}" destId="{233E758C-89FD-4AEA-9BDA-74ED7E031B23}" srcOrd="0" destOrd="0" presId="urn:microsoft.com/office/officeart/2005/8/layout/equation2"/>
    <dgm:cxn modelId="{EF2A06A9-12E9-44C3-8AA4-C686D9FA5DFB}" type="presParOf" srcId="{D75F9CAB-A3E8-424F-86B8-15C0D66C3107}" destId="{479158EA-7335-401C-95E1-08434667A749}"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938F7E-4079-4040-98B5-DB4E74C82CFA}"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AU"/>
        </a:p>
      </dgm:t>
    </dgm:pt>
    <dgm:pt modelId="{7105907A-CE69-4015-BC0E-6B5EC7DD0797}">
      <dgm:prSet phldrT="[Text]"/>
      <dgm:spPr/>
      <dgm:t>
        <a:bodyPr/>
        <a:lstStyle/>
        <a:p>
          <a:r>
            <a:rPr lang="en-AU" dirty="0" smtClean="0"/>
            <a:t>Business</a:t>
          </a:r>
          <a:endParaRPr lang="en-AU" dirty="0"/>
        </a:p>
      </dgm:t>
    </dgm:pt>
    <dgm:pt modelId="{E4ADCBE5-4EA1-467C-BD96-27199432AA2C}" type="parTrans" cxnId="{53F2A985-2D05-449C-B9AD-243617AAA428}">
      <dgm:prSet/>
      <dgm:spPr/>
      <dgm:t>
        <a:bodyPr/>
        <a:lstStyle/>
        <a:p>
          <a:endParaRPr lang="en-AU"/>
        </a:p>
      </dgm:t>
    </dgm:pt>
    <dgm:pt modelId="{DD7A426A-D9DB-456C-B723-8249E74F861A}" type="sibTrans" cxnId="{53F2A985-2D05-449C-B9AD-243617AAA428}">
      <dgm:prSet/>
      <dgm:spPr/>
      <dgm:t>
        <a:bodyPr/>
        <a:lstStyle/>
        <a:p>
          <a:endParaRPr lang="en-AU"/>
        </a:p>
      </dgm:t>
    </dgm:pt>
    <dgm:pt modelId="{64CF1ACB-3475-4A13-B486-094029FD181A}">
      <dgm:prSet phldrT="[Text]"/>
      <dgm:spPr/>
      <dgm:t>
        <a:bodyPr/>
        <a:lstStyle/>
        <a:p>
          <a:r>
            <a:rPr lang="en-AU" dirty="0" smtClean="0"/>
            <a:t>Secondary</a:t>
          </a:r>
          <a:endParaRPr lang="en-AU" dirty="0"/>
        </a:p>
      </dgm:t>
    </dgm:pt>
    <dgm:pt modelId="{F61D3119-1A83-4785-90FA-7B7F24ED5A8D}" type="parTrans" cxnId="{F568AB89-BCC4-4F8D-A26C-B04CFE5D9F7D}">
      <dgm:prSet/>
      <dgm:spPr/>
      <dgm:t>
        <a:bodyPr/>
        <a:lstStyle/>
        <a:p>
          <a:endParaRPr lang="en-AU"/>
        </a:p>
      </dgm:t>
    </dgm:pt>
    <dgm:pt modelId="{0507B414-471A-4ACF-A49A-8C03A5C7988E}" type="sibTrans" cxnId="{F568AB89-BCC4-4F8D-A26C-B04CFE5D9F7D}">
      <dgm:prSet/>
      <dgm:spPr/>
      <dgm:t>
        <a:bodyPr/>
        <a:lstStyle/>
        <a:p>
          <a:endParaRPr lang="en-AU"/>
        </a:p>
      </dgm:t>
    </dgm:pt>
    <dgm:pt modelId="{54ED7DEB-8913-469C-A889-C0FE79C808FB}">
      <dgm:prSet phldrT="[Text]"/>
      <dgm:spPr/>
      <dgm:t>
        <a:bodyPr/>
        <a:lstStyle/>
        <a:p>
          <a:r>
            <a:rPr lang="en-AU" dirty="0" smtClean="0"/>
            <a:t>Core</a:t>
          </a:r>
          <a:endParaRPr lang="en-AU" dirty="0"/>
        </a:p>
      </dgm:t>
    </dgm:pt>
    <dgm:pt modelId="{46C45EB7-0CBB-4CFE-B56E-EC93AB118401}" type="parTrans" cxnId="{0768AD5A-D5C3-424A-9398-DE54E5EB6933}">
      <dgm:prSet/>
      <dgm:spPr/>
      <dgm:t>
        <a:bodyPr/>
        <a:lstStyle/>
        <a:p>
          <a:endParaRPr lang="en-AU"/>
        </a:p>
      </dgm:t>
    </dgm:pt>
    <dgm:pt modelId="{5FE14C2F-0564-42F0-BD22-DD774F14AFBC}" type="sibTrans" cxnId="{0768AD5A-D5C3-424A-9398-DE54E5EB6933}">
      <dgm:prSet/>
      <dgm:spPr/>
      <dgm:t>
        <a:bodyPr/>
        <a:lstStyle/>
        <a:p>
          <a:endParaRPr lang="en-AU"/>
        </a:p>
      </dgm:t>
    </dgm:pt>
    <dgm:pt modelId="{722CFF85-B902-480D-9E47-3F07219DF2F2}" type="pres">
      <dgm:prSet presAssocID="{B7938F7E-4079-4040-98B5-DB4E74C82CFA}" presName="Name0" presStyleCnt="0">
        <dgm:presLayoutVars>
          <dgm:chMax val="7"/>
          <dgm:resizeHandles val="exact"/>
        </dgm:presLayoutVars>
      </dgm:prSet>
      <dgm:spPr/>
    </dgm:pt>
    <dgm:pt modelId="{936005AB-12FE-4EB2-8972-775AE9F17BFF}" type="pres">
      <dgm:prSet presAssocID="{B7938F7E-4079-4040-98B5-DB4E74C82CFA}" presName="comp1" presStyleCnt="0"/>
      <dgm:spPr/>
    </dgm:pt>
    <dgm:pt modelId="{0730EB53-A2A9-45C7-982B-3D425EE3E529}" type="pres">
      <dgm:prSet presAssocID="{B7938F7E-4079-4040-98B5-DB4E74C82CFA}" presName="circle1" presStyleLbl="node1" presStyleIdx="0" presStyleCnt="3"/>
      <dgm:spPr/>
    </dgm:pt>
    <dgm:pt modelId="{C0568A91-9F7E-47D9-8219-6E956465D8AF}" type="pres">
      <dgm:prSet presAssocID="{B7938F7E-4079-4040-98B5-DB4E74C82CFA}" presName="c1text" presStyleLbl="node1" presStyleIdx="0" presStyleCnt="3">
        <dgm:presLayoutVars>
          <dgm:bulletEnabled val="1"/>
        </dgm:presLayoutVars>
      </dgm:prSet>
      <dgm:spPr/>
    </dgm:pt>
    <dgm:pt modelId="{25B5E899-9FD7-498B-9B2B-7541FDFC184B}" type="pres">
      <dgm:prSet presAssocID="{B7938F7E-4079-4040-98B5-DB4E74C82CFA}" presName="comp2" presStyleCnt="0"/>
      <dgm:spPr/>
    </dgm:pt>
    <dgm:pt modelId="{75462827-23F3-464B-BD3C-75F15D1A7CDA}" type="pres">
      <dgm:prSet presAssocID="{B7938F7E-4079-4040-98B5-DB4E74C82CFA}" presName="circle2" presStyleLbl="node1" presStyleIdx="1" presStyleCnt="3"/>
      <dgm:spPr/>
      <dgm:t>
        <a:bodyPr/>
        <a:lstStyle/>
        <a:p>
          <a:endParaRPr lang="en-AU"/>
        </a:p>
      </dgm:t>
    </dgm:pt>
    <dgm:pt modelId="{C33533F2-C7AC-4B50-9318-A18DE0361A2E}" type="pres">
      <dgm:prSet presAssocID="{B7938F7E-4079-4040-98B5-DB4E74C82CFA}" presName="c2text" presStyleLbl="node1" presStyleIdx="1" presStyleCnt="3">
        <dgm:presLayoutVars>
          <dgm:bulletEnabled val="1"/>
        </dgm:presLayoutVars>
      </dgm:prSet>
      <dgm:spPr/>
      <dgm:t>
        <a:bodyPr/>
        <a:lstStyle/>
        <a:p>
          <a:endParaRPr lang="en-AU"/>
        </a:p>
      </dgm:t>
    </dgm:pt>
    <dgm:pt modelId="{5C01A3A3-1D45-42A4-811F-D1B923274CCD}" type="pres">
      <dgm:prSet presAssocID="{B7938F7E-4079-4040-98B5-DB4E74C82CFA}" presName="comp3" presStyleCnt="0"/>
      <dgm:spPr/>
    </dgm:pt>
    <dgm:pt modelId="{F5ACE672-31CB-4885-A0B7-236232904498}" type="pres">
      <dgm:prSet presAssocID="{B7938F7E-4079-4040-98B5-DB4E74C82CFA}" presName="circle3" presStyleLbl="node1" presStyleIdx="2" presStyleCnt="3"/>
      <dgm:spPr/>
      <dgm:t>
        <a:bodyPr/>
        <a:lstStyle/>
        <a:p>
          <a:endParaRPr lang="en-AU"/>
        </a:p>
      </dgm:t>
    </dgm:pt>
    <dgm:pt modelId="{32D4F559-0F6F-4F72-ACD9-D17D095180EA}" type="pres">
      <dgm:prSet presAssocID="{B7938F7E-4079-4040-98B5-DB4E74C82CFA}" presName="c3text" presStyleLbl="node1" presStyleIdx="2" presStyleCnt="3">
        <dgm:presLayoutVars>
          <dgm:bulletEnabled val="1"/>
        </dgm:presLayoutVars>
      </dgm:prSet>
      <dgm:spPr/>
      <dgm:t>
        <a:bodyPr/>
        <a:lstStyle/>
        <a:p>
          <a:endParaRPr lang="en-AU"/>
        </a:p>
      </dgm:t>
    </dgm:pt>
  </dgm:ptLst>
  <dgm:cxnLst>
    <dgm:cxn modelId="{031DE988-58F8-4826-951F-549BC597DC34}" type="presOf" srcId="{7105907A-CE69-4015-BC0E-6B5EC7DD0797}" destId="{C0568A91-9F7E-47D9-8219-6E956465D8AF}" srcOrd="1" destOrd="0" presId="urn:microsoft.com/office/officeart/2005/8/layout/venn2"/>
    <dgm:cxn modelId="{46A720C5-DD4F-4C8F-85A1-E10EAC474FDA}" type="presOf" srcId="{7105907A-CE69-4015-BC0E-6B5EC7DD0797}" destId="{0730EB53-A2A9-45C7-982B-3D425EE3E529}" srcOrd="0" destOrd="0" presId="urn:microsoft.com/office/officeart/2005/8/layout/venn2"/>
    <dgm:cxn modelId="{14CD3A75-D18A-4089-A23C-4C54ABD7A7F3}" type="presOf" srcId="{B7938F7E-4079-4040-98B5-DB4E74C82CFA}" destId="{722CFF85-B902-480D-9E47-3F07219DF2F2}" srcOrd="0" destOrd="0" presId="urn:microsoft.com/office/officeart/2005/8/layout/venn2"/>
    <dgm:cxn modelId="{0768AD5A-D5C3-424A-9398-DE54E5EB6933}" srcId="{B7938F7E-4079-4040-98B5-DB4E74C82CFA}" destId="{54ED7DEB-8913-469C-A889-C0FE79C808FB}" srcOrd="2" destOrd="0" parTransId="{46C45EB7-0CBB-4CFE-B56E-EC93AB118401}" sibTransId="{5FE14C2F-0564-42F0-BD22-DD774F14AFBC}"/>
    <dgm:cxn modelId="{8CCA82BA-F10F-4201-B5C8-3E3FC4FB9F5A}" type="presOf" srcId="{54ED7DEB-8913-469C-A889-C0FE79C808FB}" destId="{32D4F559-0F6F-4F72-ACD9-D17D095180EA}" srcOrd="1" destOrd="0" presId="urn:microsoft.com/office/officeart/2005/8/layout/venn2"/>
    <dgm:cxn modelId="{0D671CA6-69CA-4E2D-8B56-A6F8F5D3D015}" type="presOf" srcId="{64CF1ACB-3475-4A13-B486-094029FD181A}" destId="{75462827-23F3-464B-BD3C-75F15D1A7CDA}" srcOrd="0" destOrd="0" presId="urn:microsoft.com/office/officeart/2005/8/layout/venn2"/>
    <dgm:cxn modelId="{8345685F-C361-4BC7-8172-528B914F1EFC}" type="presOf" srcId="{64CF1ACB-3475-4A13-B486-094029FD181A}" destId="{C33533F2-C7AC-4B50-9318-A18DE0361A2E}" srcOrd="1" destOrd="0" presId="urn:microsoft.com/office/officeart/2005/8/layout/venn2"/>
    <dgm:cxn modelId="{1543CC73-0CDF-429A-ADFC-BFA4D111500A}" type="presOf" srcId="{54ED7DEB-8913-469C-A889-C0FE79C808FB}" destId="{F5ACE672-31CB-4885-A0B7-236232904498}" srcOrd="0" destOrd="0" presId="urn:microsoft.com/office/officeart/2005/8/layout/venn2"/>
    <dgm:cxn modelId="{F568AB89-BCC4-4F8D-A26C-B04CFE5D9F7D}" srcId="{B7938F7E-4079-4040-98B5-DB4E74C82CFA}" destId="{64CF1ACB-3475-4A13-B486-094029FD181A}" srcOrd="1" destOrd="0" parTransId="{F61D3119-1A83-4785-90FA-7B7F24ED5A8D}" sibTransId="{0507B414-471A-4ACF-A49A-8C03A5C7988E}"/>
    <dgm:cxn modelId="{53F2A985-2D05-449C-B9AD-243617AAA428}" srcId="{B7938F7E-4079-4040-98B5-DB4E74C82CFA}" destId="{7105907A-CE69-4015-BC0E-6B5EC7DD0797}" srcOrd="0" destOrd="0" parTransId="{E4ADCBE5-4EA1-467C-BD96-27199432AA2C}" sibTransId="{DD7A426A-D9DB-456C-B723-8249E74F861A}"/>
    <dgm:cxn modelId="{63F07877-97D0-45AC-9605-2A82E7416A1C}" type="presParOf" srcId="{722CFF85-B902-480D-9E47-3F07219DF2F2}" destId="{936005AB-12FE-4EB2-8972-775AE9F17BFF}" srcOrd="0" destOrd="0" presId="urn:microsoft.com/office/officeart/2005/8/layout/venn2"/>
    <dgm:cxn modelId="{C35F889A-D837-4475-A86F-4AD17635AAAA}" type="presParOf" srcId="{936005AB-12FE-4EB2-8972-775AE9F17BFF}" destId="{0730EB53-A2A9-45C7-982B-3D425EE3E529}" srcOrd="0" destOrd="0" presId="urn:microsoft.com/office/officeart/2005/8/layout/venn2"/>
    <dgm:cxn modelId="{2045C4F8-8BC9-4D6A-B88C-8F2219BA5F19}" type="presParOf" srcId="{936005AB-12FE-4EB2-8972-775AE9F17BFF}" destId="{C0568A91-9F7E-47D9-8219-6E956465D8AF}" srcOrd="1" destOrd="0" presId="urn:microsoft.com/office/officeart/2005/8/layout/venn2"/>
    <dgm:cxn modelId="{8306555F-60DF-4EF3-9FB1-175A3A564704}" type="presParOf" srcId="{722CFF85-B902-480D-9E47-3F07219DF2F2}" destId="{25B5E899-9FD7-498B-9B2B-7541FDFC184B}" srcOrd="1" destOrd="0" presId="urn:microsoft.com/office/officeart/2005/8/layout/venn2"/>
    <dgm:cxn modelId="{BEBF18F4-C3B3-4F5B-B436-19A63FA6503C}" type="presParOf" srcId="{25B5E899-9FD7-498B-9B2B-7541FDFC184B}" destId="{75462827-23F3-464B-BD3C-75F15D1A7CDA}" srcOrd="0" destOrd="0" presId="urn:microsoft.com/office/officeart/2005/8/layout/venn2"/>
    <dgm:cxn modelId="{BD4C2F93-219B-483A-BCAA-DA16170AC225}" type="presParOf" srcId="{25B5E899-9FD7-498B-9B2B-7541FDFC184B}" destId="{C33533F2-C7AC-4B50-9318-A18DE0361A2E}" srcOrd="1" destOrd="0" presId="urn:microsoft.com/office/officeart/2005/8/layout/venn2"/>
    <dgm:cxn modelId="{4082AF05-3E06-43A5-825A-A443971CEBD0}" type="presParOf" srcId="{722CFF85-B902-480D-9E47-3F07219DF2F2}" destId="{5C01A3A3-1D45-42A4-811F-D1B923274CCD}" srcOrd="2" destOrd="0" presId="urn:microsoft.com/office/officeart/2005/8/layout/venn2"/>
    <dgm:cxn modelId="{3B866D47-7177-4FDB-AF84-03E2AEED26E6}" type="presParOf" srcId="{5C01A3A3-1D45-42A4-811F-D1B923274CCD}" destId="{F5ACE672-31CB-4885-A0B7-236232904498}" srcOrd="0" destOrd="0" presId="urn:microsoft.com/office/officeart/2005/8/layout/venn2"/>
    <dgm:cxn modelId="{677B94B8-3774-44BD-A426-900AFD0FA946}" type="presParOf" srcId="{5C01A3A3-1D45-42A4-811F-D1B923274CCD}" destId="{32D4F559-0F6F-4F72-ACD9-D17D095180E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106C88-DC4B-4D8F-A109-7B4A552D10BC}" type="doc">
      <dgm:prSet loTypeId="urn:microsoft.com/office/officeart/2005/8/layout/venn1" loCatId="relationship" qsTypeId="urn:microsoft.com/office/officeart/2005/8/quickstyle/simple1" qsCatId="simple" csTypeId="urn:microsoft.com/office/officeart/2005/8/colors/colorful4" csCatId="colorful" phldr="1"/>
      <dgm:spPr/>
    </dgm:pt>
    <dgm:pt modelId="{219E9C1E-74A2-4258-A43F-57D8C5E38AF1}">
      <dgm:prSet phldrT="[Text]"/>
      <dgm:spPr/>
      <dgm:t>
        <a:bodyPr/>
        <a:lstStyle/>
        <a:p>
          <a:r>
            <a:rPr lang="en-AU" dirty="0" smtClean="0"/>
            <a:t>People</a:t>
          </a:r>
          <a:endParaRPr lang="en-AU" dirty="0"/>
        </a:p>
      </dgm:t>
    </dgm:pt>
    <dgm:pt modelId="{709F72AD-5047-45BA-A0E0-A595D49A68C2}" type="parTrans" cxnId="{C1D1C00D-E9ED-4016-974B-9A629FA4B4FE}">
      <dgm:prSet/>
      <dgm:spPr/>
      <dgm:t>
        <a:bodyPr/>
        <a:lstStyle/>
        <a:p>
          <a:endParaRPr lang="en-AU"/>
        </a:p>
      </dgm:t>
    </dgm:pt>
    <dgm:pt modelId="{75E01659-FE52-485B-91CB-7AAC3935E5FA}" type="sibTrans" cxnId="{C1D1C00D-E9ED-4016-974B-9A629FA4B4FE}">
      <dgm:prSet/>
      <dgm:spPr/>
      <dgm:t>
        <a:bodyPr/>
        <a:lstStyle/>
        <a:p>
          <a:endParaRPr lang="en-AU"/>
        </a:p>
      </dgm:t>
    </dgm:pt>
    <dgm:pt modelId="{A169E087-119C-43B1-8DCE-A86C1470C6C3}">
      <dgm:prSet phldrT="[Text]"/>
      <dgm:spPr/>
      <dgm:t>
        <a:bodyPr/>
        <a:lstStyle/>
        <a:p>
          <a:r>
            <a:rPr lang="en-AU" dirty="0" smtClean="0"/>
            <a:t>Processes</a:t>
          </a:r>
          <a:endParaRPr lang="en-AU" dirty="0"/>
        </a:p>
      </dgm:t>
    </dgm:pt>
    <dgm:pt modelId="{6705B5D5-62C3-41C6-B658-243E2CAB6923}" type="parTrans" cxnId="{0704611D-8ED4-4CED-AE51-01342A1AC4C2}">
      <dgm:prSet/>
      <dgm:spPr/>
      <dgm:t>
        <a:bodyPr/>
        <a:lstStyle/>
        <a:p>
          <a:endParaRPr lang="en-AU"/>
        </a:p>
      </dgm:t>
    </dgm:pt>
    <dgm:pt modelId="{4A587376-B116-469A-86B8-E8BE3BE08EE2}" type="sibTrans" cxnId="{0704611D-8ED4-4CED-AE51-01342A1AC4C2}">
      <dgm:prSet/>
      <dgm:spPr/>
      <dgm:t>
        <a:bodyPr/>
        <a:lstStyle/>
        <a:p>
          <a:endParaRPr lang="en-AU"/>
        </a:p>
      </dgm:t>
    </dgm:pt>
    <dgm:pt modelId="{70DB9408-DB84-40B5-AA37-916C035137AC}">
      <dgm:prSet phldrT="[Text]"/>
      <dgm:spPr/>
      <dgm:t>
        <a:bodyPr/>
        <a:lstStyle/>
        <a:p>
          <a:r>
            <a:rPr lang="en-AU" dirty="0" smtClean="0"/>
            <a:t>Systems</a:t>
          </a:r>
          <a:endParaRPr lang="en-AU" dirty="0"/>
        </a:p>
      </dgm:t>
    </dgm:pt>
    <dgm:pt modelId="{1401FA8E-F13D-4894-A47E-D6FF84942A67}" type="parTrans" cxnId="{A92415F7-1098-4F15-9EE7-5518E075ABB9}">
      <dgm:prSet/>
      <dgm:spPr/>
      <dgm:t>
        <a:bodyPr/>
        <a:lstStyle/>
        <a:p>
          <a:endParaRPr lang="en-AU"/>
        </a:p>
      </dgm:t>
    </dgm:pt>
    <dgm:pt modelId="{3595B7C5-1C4F-421D-88FB-39E62F968D3F}" type="sibTrans" cxnId="{A92415F7-1098-4F15-9EE7-5518E075ABB9}">
      <dgm:prSet/>
      <dgm:spPr/>
      <dgm:t>
        <a:bodyPr/>
        <a:lstStyle/>
        <a:p>
          <a:endParaRPr lang="en-AU"/>
        </a:p>
      </dgm:t>
    </dgm:pt>
    <dgm:pt modelId="{92E44135-8FB1-4BB6-8792-6A28DB9235F9}" type="pres">
      <dgm:prSet presAssocID="{CD106C88-DC4B-4D8F-A109-7B4A552D10BC}" presName="compositeShape" presStyleCnt="0">
        <dgm:presLayoutVars>
          <dgm:chMax val="7"/>
          <dgm:dir/>
          <dgm:resizeHandles val="exact"/>
        </dgm:presLayoutVars>
      </dgm:prSet>
      <dgm:spPr/>
    </dgm:pt>
    <dgm:pt modelId="{239C9F3B-A59D-4D5E-9725-FE28BA360435}" type="pres">
      <dgm:prSet presAssocID="{219E9C1E-74A2-4258-A43F-57D8C5E38AF1}" presName="circ1" presStyleLbl="vennNode1" presStyleIdx="0" presStyleCnt="3"/>
      <dgm:spPr/>
    </dgm:pt>
    <dgm:pt modelId="{164F2145-4BF3-41CE-B7AD-2AA9C981B21E}" type="pres">
      <dgm:prSet presAssocID="{219E9C1E-74A2-4258-A43F-57D8C5E38AF1}" presName="circ1Tx" presStyleLbl="revTx" presStyleIdx="0" presStyleCnt="0">
        <dgm:presLayoutVars>
          <dgm:chMax val="0"/>
          <dgm:chPref val="0"/>
          <dgm:bulletEnabled val="1"/>
        </dgm:presLayoutVars>
      </dgm:prSet>
      <dgm:spPr/>
    </dgm:pt>
    <dgm:pt modelId="{BACD1796-9353-47EF-92A3-71FF7AEDF581}" type="pres">
      <dgm:prSet presAssocID="{A169E087-119C-43B1-8DCE-A86C1470C6C3}" presName="circ2" presStyleLbl="vennNode1" presStyleIdx="1" presStyleCnt="3"/>
      <dgm:spPr/>
    </dgm:pt>
    <dgm:pt modelId="{49AB2C63-3800-4D93-9B73-1F5CF544D5A7}" type="pres">
      <dgm:prSet presAssocID="{A169E087-119C-43B1-8DCE-A86C1470C6C3}" presName="circ2Tx" presStyleLbl="revTx" presStyleIdx="0" presStyleCnt="0">
        <dgm:presLayoutVars>
          <dgm:chMax val="0"/>
          <dgm:chPref val="0"/>
          <dgm:bulletEnabled val="1"/>
        </dgm:presLayoutVars>
      </dgm:prSet>
      <dgm:spPr/>
    </dgm:pt>
    <dgm:pt modelId="{72C455EA-0397-47E0-97BE-5A9E1136EAA7}" type="pres">
      <dgm:prSet presAssocID="{70DB9408-DB84-40B5-AA37-916C035137AC}" presName="circ3" presStyleLbl="vennNode1" presStyleIdx="2" presStyleCnt="3"/>
      <dgm:spPr/>
    </dgm:pt>
    <dgm:pt modelId="{0ED299E5-E8F2-41E1-8F6B-19E78DF45F44}" type="pres">
      <dgm:prSet presAssocID="{70DB9408-DB84-40B5-AA37-916C035137AC}" presName="circ3Tx" presStyleLbl="revTx" presStyleIdx="0" presStyleCnt="0">
        <dgm:presLayoutVars>
          <dgm:chMax val="0"/>
          <dgm:chPref val="0"/>
          <dgm:bulletEnabled val="1"/>
        </dgm:presLayoutVars>
      </dgm:prSet>
      <dgm:spPr/>
    </dgm:pt>
  </dgm:ptLst>
  <dgm:cxnLst>
    <dgm:cxn modelId="{CB7F6A6E-BD89-4604-93BA-6D2FD5822DBC}" type="presOf" srcId="{A169E087-119C-43B1-8DCE-A86C1470C6C3}" destId="{49AB2C63-3800-4D93-9B73-1F5CF544D5A7}" srcOrd="1" destOrd="0" presId="urn:microsoft.com/office/officeart/2005/8/layout/venn1"/>
    <dgm:cxn modelId="{F7C3033E-C80A-4FD1-A49E-52193B550584}" type="presOf" srcId="{70DB9408-DB84-40B5-AA37-916C035137AC}" destId="{72C455EA-0397-47E0-97BE-5A9E1136EAA7}" srcOrd="0" destOrd="0" presId="urn:microsoft.com/office/officeart/2005/8/layout/venn1"/>
    <dgm:cxn modelId="{F58517D8-BFE7-4452-A63F-8E3A93AD295E}" type="presOf" srcId="{219E9C1E-74A2-4258-A43F-57D8C5E38AF1}" destId="{164F2145-4BF3-41CE-B7AD-2AA9C981B21E}" srcOrd="1" destOrd="0" presId="urn:microsoft.com/office/officeart/2005/8/layout/venn1"/>
    <dgm:cxn modelId="{005506E6-0195-43A1-A1E8-876C66725D88}" type="presOf" srcId="{219E9C1E-74A2-4258-A43F-57D8C5E38AF1}" destId="{239C9F3B-A59D-4D5E-9725-FE28BA360435}" srcOrd="0" destOrd="0" presId="urn:microsoft.com/office/officeart/2005/8/layout/venn1"/>
    <dgm:cxn modelId="{42816313-6E64-4A25-940C-B250CBB3F710}" type="presOf" srcId="{70DB9408-DB84-40B5-AA37-916C035137AC}" destId="{0ED299E5-E8F2-41E1-8F6B-19E78DF45F44}" srcOrd="1" destOrd="0" presId="urn:microsoft.com/office/officeart/2005/8/layout/venn1"/>
    <dgm:cxn modelId="{A92415F7-1098-4F15-9EE7-5518E075ABB9}" srcId="{CD106C88-DC4B-4D8F-A109-7B4A552D10BC}" destId="{70DB9408-DB84-40B5-AA37-916C035137AC}" srcOrd="2" destOrd="0" parTransId="{1401FA8E-F13D-4894-A47E-D6FF84942A67}" sibTransId="{3595B7C5-1C4F-421D-88FB-39E62F968D3F}"/>
    <dgm:cxn modelId="{0704611D-8ED4-4CED-AE51-01342A1AC4C2}" srcId="{CD106C88-DC4B-4D8F-A109-7B4A552D10BC}" destId="{A169E087-119C-43B1-8DCE-A86C1470C6C3}" srcOrd="1" destOrd="0" parTransId="{6705B5D5-62C3-41C6-B658-243E2CAB6923}" sibTransId="{4A587376-B116-469A-86B8-E8BE3BE08EE2}"/>
    <dgm:cxn modelId="{7BD0DCBA-EF12-4F28-90D6-4D6E395D5FAE}" type="presOf" srcId="{A169E087-119C-43B1-8DCE-A86C1470C6C3}" destId="{BACD1796-9353-47EF-92A3-71FF7AEDF581}" srcOrd="0" destOrd="0" presId="urn:microsoft.com/office/officeart/2005/8/layout/venn1"/>
    <dgm:cxn modelId="{C1D1C00D-E9ED-4016-974B-9A629FA4B4FE}" srcId="{CD106C88-DC4B-4D8F-A109-7B4A552D10BC}" destId="{219E9C1E-74A2-4258-A43F-57D8C5E38AF1}" srcOrd="0" destOrd="0" parTransId="{709F72AD-5047-45BA-A0E0-A595D49A68C2}" sibTransId="{75E01659-FE52-485B-91CB-7AAC3935E5FA}"/>
    <dgm:cxn modelId="{C52F2AE2-7A61-45E5-9CFC-7A54FAC6DA93}" type="presOf" srcId="{CD106C88-DC4B-4D8F-A109-7B4A552D10BC}" destId="{92E44135-8FB1-4BB6-8792-6A28DB9235F9}" srcOrd="0" destOrd="0" presId="urn:microsoft.com/office/officeart/2005/8/layout/venn1"/>
    <dgm:cxn modelId="{C7BE44DB-627A-4C97-AEAB-D7F156BA2FFE}" type="presParOf" srcId="{92E44135-8FB1-4BB6-8792-6A28DB9235F9}" destId="{239C9F3B-A59D-4D5E-9725-FE28BA360435}" srcOrd="0" destOrd="0" presId="urn:microsoft.com/office/officeart/2005/8/layout/venn1"/>
    <dgm:cxn modelId="{BFBB291D-81E9-46CA-B995-5FDBEB0218BB}" type="presParOf" srcId="{92E44135-8FB1-4BB6-8792-6A28DB9235F9}" destId="{164F2145-4BF3-41CE-B7AD-2AA9C981B21E}" srcOrd="1" destOrd="0" presId="urn:microsoft.com/office/officeart/2005/8/layout/venn1"/>
    <dgm:cxn modelId="{C8C4202B-1342-4F34-B70D-5583D32A01A7}" type="presParOf" srcId="{92E44135-8FB1-4BB6-8792-6A28DB9235F9}" destId="{BACD1796-9353-47EF-92A3-71FF7AEDF581}" srcOrd="2" destOrd="0" presId="urn:microsoft.com/office/officeart/2005/8/layout/venn1"/>
    <dgm:cxn modelId="{E359693D-0444-479D-A298-DED7706EBDE7}" type="presParOf" srcId="{92E44135-8FB1-4BB6-8792-6A28DB9235F9}" destId="{49AB2C63-3800-4D93-9B73-1F5CF544D5A7}" srcOrd="3" destOrd="0" presId="urn:microsoft.com/office/officeart/2005/8/layout/venn1"/>
    <dgm:cxn modelId="{D9511F6B-2D01-4FF3-895D-5ECB7F5DDCFE}" type="presParOf" srcId="{92E44135-8FB1-4BB6-8792-6A28DB9235F9}" destId="{72C455EA-0397-47E0-97BE-5A9E1136EAA7}" srcOrd="4" destOrd="0" presId="urn:microsoft.com/office/officeart/2005/8/layout/venn1"/>
    <dgm:cxn modelId="{677353CA-0B1F-42CC-B09C-5B672FD398E7}" type="presParOf" srcId="{92E44135-8FB1-4BB6-8792-6A28DB9235F9}" destId="{0ED299E5-E8F2-41E1-8F6B-19E78DF45F4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C1B43-62DB-4C9B-8D20-BE133B11B3EC}">
      <dsp:nvSpPr>
        <dsp:cNvPr id="0" name=""/>
        <dsp:cNvSpPr/>
      </dsp:nvSpPr>
      <dsp:spPr>
        <a:xfrm>
          <a:off x="0" y="352546"/>
          <a:ext cx="7137400" cy="554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65D3CB-6A09-4C50-AF88-7F7311580D2E}">
      <dsp:nvSpPr>
        <dsp:cNvPr id="0" name=""/>
        <dsp:cNvSpPr/>
      </dsp:nvSpPr>
      <dsp:spPr>
        <a:xfrm>
          <a:off x="356870" y="27826"/>
          <a:ext cx="4996180" cy="6494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844" tIns="0" rIns="188844" bIns="0" numCol="1" spcCol="1270" anchor="ctr" anchorCtr="0">
          <a:noAutofit/>
        </a:bodyPr>
        <a:lstStyle/>
        <a:p>
          <a:pPr lvl="0" algn="l" defTabSz="977900">
            <a:lnSpc>
              <a:spcPct val="90000"/>
            </a:lnSpc>
            <a:spcBef>
              <a:spcPct val="0"/>
            </a:spcBef>
            <a:spcAft>
              <a:spcPct val="35000"/>
            </a:spcAft>
          </a:pPr>
          <a:r>
            <a:rPr lang="en-AU" sz="2200" kern="1200" dirty="0" smtClean="0"/>
            <a:t>Our Strategy</a:t>
          </a:r>
          <a:endParaRPr lang="en-AU" sz="2200" kern="1200" dirty="0"/>
        </a:p>
      </dsp:txBody>
      <dsp:txXfrm>
        <a:off x="388573" y="59529"/>
        <a:ext cx="4932774" cy="586034"/>
      </dsp:txXfrm>
    </dsp:sp>
    <dsp:sp modelId="{58E33988-D78E-4138-84F7-C2587C64A5F3}">
      <dsp:nvSpPr>
        <dsp:cNvPr id="0" name=""/>
        <dsp:cNvSpPr/>
      </dsp:nvSpPr>
      <dsp:spPr>
        <a:xfrm>
          <a:off x="0" y="1350466"/>
          <a:ext cx="7137400" cy="554400"/>
        </a:xfrm>
        <a:prstGeom prst="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2804C1-F5AC-4BBB-B065-935A4C57D8C1}">
      <dsp:nvSpPr>
        <dsp:cNvPr id="0" name=""/>
        <dsp:cNvSpPr/>
      </dsp:nvSpPr>
      <dsp:spPr>
        <a:xfrm>
          <a:off x="356870" y="1025746"/>
          <a:ext cx="4996180" cy="649440"/>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844" tIns="0" rIns="188844" bIns="0" numCol="1" spcCol="1270" anchor="ctr" anchorCtr="0">
          <a:noAutofit/>
        </a:bodyPr>
        <a:lstStyle/>
        <a:p>
          <a:pPr lvl="0" algn="l" defTabSz="977900">
            <a:lnSpc>
              <a:spcPct val="90000"/>
            </a:lnSpc>
            <a:spcBef>
              <a:spcPct val="0"/>
            </a:spcBef>
            <a:spcAft>
              <a:spcPct val="35000"/>
            </a:spcAft>
          </a:pPr>
          <a:r>
            <a:rPr lang="en-AU" sz="2200" kern="1200" dirty="0" smtClean="0"/>
            <a:t>Our Responsibilities</a:t>
          </a:r>
          <a:endParaRPr lang="en-AU" sz="2200" kern="1200" dirty="0"/>
        </a:p>
      </dsp:txBody>
      <dsp:txXfrm>
        <a:off x="388573" y="1057449"/>
        <a:ext cx="4932774" cy="586034"/>
      </dsp:txXfrm>
    </dsp:sp>
    <dsp:sp modelId="{2520F11F-E49E-46FF-AD60-EB6F0C64E723}">
      <dsp:nvSpPr>
        <dsp:cNvPr id="0" name=""/>
        <dsp:cNvSpPr/>
      </dsp:nvSpPr>
      <dsp:spPr>
        <a:xfrm>
          <a:off x="0" y="2348386"/>
          <a:ext cx="7137400" cy="554400"/>
        </a:xfrm>
        <a:prstGeom prst="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34EDDA-A2B0-4DDC-BCD5-BCB5F9F70BA9}">
      <dsp:nvSpPr>
        <dsp:cNvPr id="0" name=""/>
        <dsp:cNvSpPr/>
      </dsp:nvSpPr>
      <dsp:spPr>
        <a:xfrm>
          <a:off x="356870" y="2023666"/>
          <a:ext cx="4996180" cy="649440"/>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844" tIns="0" rIns="188844" bIns="0" numCol="1" spcCol="1270" anchor="ctr" anchorCtr="0">
          <a:noAutofit/>
        </a:bodyPr>
        <a:lstStyle/>
        <a:p>
          <a:pPr lvl="0" algn="l" defTabSz="977900">
            <a:lnSpc>
              <a:spcPct val="90000"/>
            </a:lnSpc>
            <a:spcBef>
              <a:spcPct val="0"/>
            </a:spcBef>
            <a:spcAft>
              <a:spcPct val="35000"/>
            </a:spcAft>
          </a:pPr>
          <a:r>
            <a:rPr lang="en-AU" sz="2200" kern="1200" dirty="0" smtClean="0"/>
            <a:t>Our Safety</a:t>
          </a:r>
          <a:endParaRPr lang="en-AU" sz="2200" kern="1200" dirty="0"/>
        </a:p>
      </dsp:txBody>
      <dsp:txXfrm>
        <a:off x="388573" y="2055369"/>
        <a:ext cx="4932774" cy="586034"/>
      </dsp:txXfrm>
    </dsp:sp>
    <dsp:sp modelId="{48A87C84-F83E-4510-914E-0AE4362F21FA}">
      <dsp:nvSpPr>
        <dsp:cNvPr id="0" name=""/>
        <dsp:cNvSpPr/>
      </dsp:nvSpPr>
      <dsp:spPr>
        <a:xfrm>
          <a:off x="0" y="3346306"/>
          <a:ext cx="7137400" cy="5544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AA44E-1E52-4193-8977-FEAF1A1E1717}">
      <dsp:nvSpPr>
        <dsp:cNvPr id="0" name=""/>
        <dsp:cNvSpPr/>
      </dsp:nvSpPr>
      <dsp:spPr>
        <a:xfrm>
          <a:off x="356870" y="3021586"/>
          <a:ext cx="4996180" cy="64944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844" tIns="0" rIns="188844" bIns="0" numCol="1" spcCol="1270" anchor="ctr" anchorCtr="0">
          <a:noAutofit/>
        </a:bodyPr>
        <a:lstStyle/>
        <a:p>
          <a:pPr lvl="0" algn="l" defTabSz="977900">
            <a:lnSpc>
              <a:spcPct val="90000"/>
            </a:lnSpc>
            <a:spcBef>
              <a:spcPct val="0"/>
            </a:spcBef>
            <a:spcAft>
              <a:spcPct val="35000"/>
            </a:spcAft>
          </a:pPr>
          <a:r>
            <a:rPr lang="en-AU" sz="2200" kern="1200" dirty="0" smtClean="0"/>
            <a:t>Our Quality</a:t>
          </a:r>
          <a:endParaRPr lang="en-AU" sz="2200" kern="1200" dirty="0"/>
        </a:p>
      </dsp:txBody>
      <dsp:txXfrm>
        <a:off x="388573" y="3053289"/>
        <a:ext cx="4932774"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3CD0F-4F07-444A-93F1-0AEF20B2B99B}">
      <dsp:nvSpPr>
        <dsp:cNvPr id="0" name=""/>
        <dsp:cNvSpPr/>
      </dsp:nvSpPr>
      <dsp:spPr>
        <a:xfrm>
          <a:off x="3223418" y="0"/>
          <a:ext cx="4525963" cy="452596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AEB338-4F53-41FF-BB17-2CB8B5024A7C}">
      <dsp:nvSpPr>
        <dsp:cNvPr id="0" name=""/>
        <dsp:cNvSpPr/>
      </dsp:nvSpPr>
      <dsp:spPr>
        <a:xfrm>
          <a:off x="3517606" y="294187"/>
          <a:ext cx="1810385"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AU" sz="1900" kern="1200" dirty="0" smtClean="0"/>
            <a:t>What is dangerous around the office/factory?</a:t>
          </a:r>
          <a:endParaRPr lang="en-AU" sz="1900" kern="1200" dirty="0"/>
        </a:p>
      </dsp:txBody>
      <dsp:txXfrm>
        <a:off x="3605982" y="382563"/>
        <a:ext cx="1633633" cy="1633633"/>
      </dsp:txXfrm>
    </dsp:sp>
    <dsp:sp modelId="{A27F164C-070D-4B45-9C92-C297D2B4D0DD}">
      <dsp:nvSpPr>
        <dsp:cNvPr id="0" name=""/>
        <dsp:cNvSpPr/>
      </dsp:nvSpPr>
      <dsp:spPr>
        <a:xfrm>
          <a:off x="5644808" y="294187"/>
          <a:ext cx="1810385" cy="181038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AU" sz="1900" kern="1200" dirty="0" smtClean="0"/>
            <a:t>Who will it harm?</a:t>
          </a:r>
          <a:endParaRPr lang="en-AU" sz="1900" kern="1200" dirty="0"/>
        </a:p>
      </dsp:txBody>
      <dsp:txXfrm>
        <a:off x="5733184" y="382563"/>
        <a:ext cx="1633633" cy="1633633"/>
      </dsp:txXfrm>
    </dsp:sp>
    <dsp:sp modelId="{FE34848B-7E40-48F7-9881-F2293567883F}">
      <dsp:nvSpPr>
        <dsp:cNvPr id="0" name=""/>
        <dsp:cNvSpPr/>
      </dsp:nvSpPr>
      <dsp:spPr>
        <a:xfrm>
          <a:off x="3517606" y="2421390"/>
          <a:ext cx="1810385" cy="18103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AU" sz="1900" kern="1200" dirty="0" smtClean="0"/>
            <a:t>Who is responsible for making me/us safe?</a:t>
          </a:r>
          <a:endParaRPr lang="en-AU" sz="1900" kern="1200" dirty="0"/>
        </a:p>
      </dsp:txBody>
      <dsp:txXfrm>
        <a:off x="3605982" y="2509766"/>
        <a:ext cx="1633633" cy="1633633"/>
      </dsp:txXfrm>
    </dsp:sp>
    <dsp:sp modelId="{6944F70C-C219-4EC4-84D6-D3F4A29EC123}">
      <dsp:nvSpPr>
        <dsp:cNvPr id="0" name=""/>
        <dsp:cNvSpPr/>
      </dsp:nvSpPr>
      <dsp:spPr>
        <a:xfrm>
          <a:off x="5644808" y="2421390"/>
          <a:ext cx="1810385" cy="181038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AU" sz="1900" kern="1200" dirty="0" smtClean="0"/>
            <a:t>What can I do about it?</a:t>
          </a:r>
          <a:endParaRPr lang="en-AU" sz="1900" kern="1200" dirty="0"/>
        </a:p>
      </dsp:txBody>
      <dsp:txXfrm>
        <a:off x="5733184" y="2509766"/>
        <a:ext cx="1633633" cy="16336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49CB0-9D67-4839-85CA-3F96032509A2}">
      <dsp:nvSpPr>
        <dsp:cNvPr id="0" name=""/>
        <dsp:cNvSpPr/>
      </dsp:nvSpPr>
      <dsp:spPr>
        <a:xfrm>
          <a:off x="625078" y="256"/>
          <a:ext cx="1593701" cy="9562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AU" sz="3100" kern="1200" dirty="0" smtClean="0"/>
            <a:t>Formal</a:t>
          </a:r>
          <a:endParaRPr lang="en-AU" sz="3100" kern="1200" dirty="0"/>
        </a:p>
      </dsp:txBody>
      <dsp:txXfrm>
        <a:off x="625078" y="256"/>
        <a:ext cx="1593701" cy="956220"/>
      </dsp:txXfrm>
    </dsp:sp>
    <dsp:sp modelId="{D75AB9FB-03CA-415B-9559-399504095947}">
      <dsp:nvSpPr>
        <dsp:cNvPr id="0" name=""/>
        <dsp:cNvSpPr/>
      </dsp:nvSpPr>
      <dsp:spPr>
        <a:xfrm>
          <a:off x="2378149" y="256"/>
          <a:ext cx="1593701" cy="956220"/>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en-AU" sz="3100" kern="1200" dirty="0"/>
        </a:p>
      </dsp:txBody>
      <dsp:txXfrm>
        <a:off x="2378149" y="256"/>
        <a:ext cx="1593701" cy="956220"/>
      </dsp:txXfrm>
    </dsp:sp>
    <dsp:sp modelId="{B3C0F35D-C97B-4C79-8078-17FA0E7A6DE0}">
      <dsp:nvSpPr>
        <dsp:cNvPr id="0" name=""/>
        <dsp:cNvSpPr/>
      </dsp:nvSpPr>
      <dsp:spPr>
        <a:xfrm>
          <a:off x="4131220" y="256"/>
          <a:ext cx="1593701" cy="95622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AU" sz="3100" kern="1200" dirty="0" smtClean="0"/>
            <a:t>Informal</a:t>
          </a:r>
          <a:endParaRPr lang="en-AU" sz="3100" kern="1200" dirty="0"/>
        </a:p>
      </dsp:txBody>
      <dsp:txXfrm>
        <a:off x="4131220" y="256"/>
        <a:ext cx="1593701" cy="9562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93017-511D-49CA-9D79-2DC588F03CA3}">
      <dsp:nvSpPr>
        <dsp:cNvPr id="0" name=""/>
        <dsp:cNvSpPr/>
      </dsp:nvSpPr>
      <dsp:spPr>
        <a:xfrm>
          <a:off x="0" y="702733"/>
          <a:ext cx="1714499" cy="68579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dirty="0" smtClean="0"/>
            <a:t>Suppliers</a:t>
          </a:r>
          <a:endParaRPr lang="en-AU" sz="1600" kern="1200" dirty="0"/>
        </a:p>
      </dsp:txBody>
      <dsp:txXfrm>
        <a:off x="342900" y="702733"/>
        <a:ext cx="1028700" cy="685799"/>
      </dsp:txXfrm>
    </dsp:sp>
    <dsp:sp modelId="{2C51D99D-4A2E-4539-A25F-DA6AA3F1144B}">
      <dsp:nvSpPr>
        <dsp:cNvPr id="0" name=""/>
        <dsp:cNvSpPr/>
      </dsp:nvSpPr>
      <dsp:spPr>
        <a:xfrm>
          <a:off x="1543050" y="702733"/>
          <a:ext cx="1714499" cy="685799"/>
        </a:xfrm>
        <a:prstGeom prst="chevron">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dirty="0" smtClean="0"/>
            <a:t>Material</a:t>
          </a:r>
          <a:endParaRPr lang="en-AU" sz="1600" kern="1200" dirty="0"/>
        </a:p>
      </dsp:txBody>
      <dsp:txXfrm>
        <a:off x="1885950" y="702733"/>
        <a:ext cx="1028700" cy="685799"/>
      </dsp:txXfrm>
    </dsp:sp>
    <dsp:sp modelId="{B3896B6E-6497-45BC-BC95-3A1486DFB73D}">
      <dsp:nvSpPr>
        <dsp:cNvPr id="0" name=""/>
        <dsp:cNvSpPr/>
      </dsp:nvSpPr>
      <dsp:spPr>
        <a:xfrm>
          <a:off x="3086099" y="702733"/>
          <a:ext cx="1714499" cy="685799"/>
        </a:xfrm>
        <a:prstGeom prst="chevron">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dirty="0" smtClean="0"/>
            <a:t>Stock Control</a:t>
          </a:r>
          <a:endParaRPr lang="en-AU" sz="1600" kern="1200" dirty="0"/>
        </a:p>
      </dsp:txBody>
      <dsp:txXfrm>
        <a:off x="3428999" y="702733"/>
        <a:ext cx="1028700" cy="685799"/>
      </dsp:txXfrm>
    </dsp:sp>
    <dsp:sp modelId="{EA811E6A-0036-4A40-B187-04CE9A09B4F7}">
      <dsp:nvSpPr>
        <dsp:cNvPr id="0" name=""/>
        <dsp:cNvSpPr/>
      </dsp:nvSpPr>
      <dsp:spPr>
        <a:xfrm>
          <a:off x="4629150" y="702733"/>
          <a:ext cx="1714499" cy="685799"/>
        </a:xfrm>
        <a:prstGeom prst="chevr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dirty="0" smtClean="0"/>
            <a:t>Planning</a:t>
          </a:r>
          <a:endParaRPr lang="en-AU" sz="1600" kern="1200" dirty="0"/>
        </a:p>
      </dsp:txBody>
      <dsp:txXfrm>
        <a:off x="4972050" y="702733"/>
        <a:ext cx="1028700" cy="685799"/>
      </dsp:txXfrm>
    </dsp:sp>
    <dsp:sp modelId="{8B57879C-0D47-4375-A227-D7422B39D87B}">
      <dsp:nvSpPr>
        <dsp:cNvPr id="0" name=""/>
        <dsp:cNvSpPr/>
      </dsp:nvSpPr>
      <dsp:spPr>
        <a:xfrm>
          <a:off x="6172200" y="702733"/>
          <a:ext cx="1714499" cy="685799"/>
        </a:xfrm>
        <a:prstGeom prst="chevron">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dirty="0" smtClean="0"/>
            <a:t>Fabrication</a:t>
          </a:r>
          <a:endParaRPr lang="en-AU" sz="1600" kern="1200" dirty="0"/>
        </a:p>
      </dsp:txBody>
      <dsp:txXfrm>
        <a:off x="6515100" y="702733"/>
        <a:ext cx="1028700" cy="685799"/>
      </dsp:txXfrm>
    </dsp:sp>
    <dsp:sp modelId="{3387282A-01B5-432E-BA2D-81E0E2640007}">
      <dsp:nvSpPr>
        <dsp:cNvPr id="0" name=""/>
        <dsp:cNvSpPr/>
      </dsp:nvSpPr>
      <dsp:spPr>
        <a:xfrm>
          <a:off x="7715250" y="702733"/>
          <a:ext cx="1714499" cy="685799"/>
        </a:xfrm>
        <a:prstGeom prst="chevron">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dirty="0" smtClean="0"/>
            <a:t>Delivery</a:t>
          </a:r>
          <a:endParaRPr lang="en-AU" sz="1600" kern="1200" dirty="0"/>
        </a:p>
      </dsp:txBody>
      <dsp:txXfrm>
        <a:off x="8058150" y="702733"/>
        <a:ext cx="1028700" cy="685799"/>
      </dsp:txXfrm>
    </dsp:sp>
    <dsp:sp modelId="{0927DFF9-31D2-48D3-BA04-BC11EFA5442C}">
      <dsp:nvSpPr>
        <dsp:cNvPr id="0" name=""/>
        <dsp:cNvSpPr/>
      </dsp:nvSpPr>
      <dsp:spPr>
        <a:xfrm>
          <a:off x="9258299" y="702733"/>
          <a:ext cx="1714499" cy="685799"/>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dirty="0" smtClean="0"/>
            <a:t>Installation</a:t>
          </a:r>
          <a:endParaRPr lang="en-AU" sz="1600" kern="1200" dirty="0"/>
        </a:p>
      </dsp:txBody>
      <dsp:txXfrm>
        <a:off x="9601199" y="702733"/>
        <a:ext cx="1028700" cy="6857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BD49B-53DB-46FE-A572-1F76C9188114}">
      <dsp:nvSpPr>
        <dsp:cNvPr id="0" name=""/>
        <dsp:cNvSpPr/>
      </dsp:nvSpPr>
      <dsp:spPr>
        <a:xfrm rot="5400000">
          <a:off x="7032368" y="-3055049"/>
          <a:ext cx="651242" cy="692516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AU" sz="1100" kern="1200" dirty="0" smtClean="0"/>
            <a:t>Price</a:t>
          </a:r>
          <a:endParaRPr lang="en-AU" sz="1100" kern="1200" dirty="0"/>
        </a:p>
        <a:p>
          <a:pPr marL="57150" lvl="1" indent="-57150" algn="l" defTabSz="488950">
            <a:lnSpc>
              <a:spcPct val="90000"/>
            </a:lnSpc>
            <a:spcBef>
              <a:spcPct val="0"/>
            </a:spcBef>
            <a:spcAft>
              <a:spcPct val="15000"/>
            </a:spcAft>
            <a:buChar char="••"/>
          </a:pPr>
          <a:r>
            <a:rPr lang="en-AU" sz="1100" kern="1200" dirty="0" smtClean="0"/>
            <a:t>Quality</a:t>
          </a:r>
          <a:endParaRPr lang="en-AU" sz="1100" kern="1200" dirty="0"/>
        </a:p>
        <a:p>
          <a:pPr marL="57150" lvl="1" indent="-57150" algn="l" defTabSz="488950">
            <a:lnSpc>
              <a:spcPct val="90000"/>
            </a:lnSpc>
            <a:spcBef>
              <a:spcPct val="0"/>
            </a:spcBef>
            <a:spcAft>
              <a:spcPct val="15000"/>
            </a:spcAft>
            <a:buChar char="••"/>
          </a:pPr>
          <a:r>
            <a:rPr lang="en-AU" sz="1100" kern="1200" dirty="0" smtClean="0"/>
            <a:t>Reliability</a:t>
          </a:r>
          <a:endParaRPr lang="en-AU" sz="1100" kern="1200" dirty="0"/>
        </a:p>
      </dsp:txBody>
      <dsp:txXfrm rot="-5400000">
        <a:off x="3895407" y="113703"/>
        <a:ext cx="6893375" cy="587660"/>
      </dsp:txXfrm>
    </dsp:sp>
    <dsp:sp modelId="{EE62A4FE-799C-4F1D-A705-C713A4FC2C62}">
      <dsp:nvSpPr>
        <dsp:cNvPr id="0" name=""/>
        <dsp:cNvSpPr/>
      </dsp:nvSpPr>
      <dsp:spPr>
        <a:xfrm>
          <a:off x="0" y="507"/>
          <a:ext cx="3895406" cy="81405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kern="1200" dirty="0" smtClean="0"/>
            <a:t>Suppliers</a:t>
          </a:r>
          <a:endParaRPr lang="en-AU" sz="2800" kern="1200" dirty="0"/>
        </a:p>
      </dsp:txBody>
      <dsp:txXfrm>
        <a:off x="39739" y="40246"/>
        <a:ext cx="3815928" cy="734574"/>
      </dsp:txXfrm>
    </dsp:sp>
    <dsp:sp modelId="{F43D5A40-4E5D-4FC3-AB5A-A6EC6D7AA6CD}">
      <dsp:nvSpPr>
        <dsp:cNvPr id="0" name=""/>
        <dsp:cNvSpPr/>
      </dsp:nvSpPr>
      <dsp:spPr>
        <a:xfrm rot="5400000">
          <a:off x="7032368" y="-2200293"/>
          <a:ext cx="651242" cy="6925166"/>
        </a:xfrm>
        <a:prstGeom prst="round2SameRect">
          <a:avLst/>
        </a:prstGeom>
        <a:solidFill>
          <a:schemeClr val="accent4">
            <a:tint val="40000"/>
            <a:alpha val="90000"/>
            <a:hueOff val="-657618"/>
            <a:satOff val="3693"/>
            <a:lumOff val="235"/>
            <a:alphaOff val="0"/>
          </a:schemeClr>
        </a:solidFill>
        <a:ln w="25400" cap="flat" cmpd="sng" algn="ctr">
          <a:solidFill>
            <a:schemeClr val="accent4">
              <a:tint val="40000"/>
              <a:alpha val="90000"/>
              <a:hueOff val="-657618"/>
              <a:satOff val="3693"/>
              <a:lumOff val="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AU" sz="1100" kern="1200" dirty="0" smtClean="0"/>
            <a:t>Construction</a:t>
          </a:r>
          <a:endParaRPr lang="en-AU" sz="1100" kern="1200" dirty="0"/>
        </a:p>
        <a:p>
          <a:pPr marL="57150" lvl="1" indent="-57150" algn="l" defTabSz="488950">
            <a:lnSpc>
              <a:spcPct val="90000"/>
            </a:lnSpc>
            <a:spcBef>
              <a:spcPct val="0"/>
            </a:spcBef>
            <a:spcAft>
              <a:spcPct val="15000"/>
            </a:spcAft>
            <a:buChar char="••"/>
          </a:pPr>
          <a:r>
            <a:rPr lang="en-AU" sz="1100" kern="1200" dirty="0" smtClean="0"/>
            <a:t>Condition on arrival</a:t>
          </a:r>
          <a:endParaRPr lang="en-AU" sz="1100" kern="1200" dirty="0"/>
        </a:p>
      </dsp:txBody>
      <dsp:txXfrm rot="-5400000">
        <a:off x="3895407" y="968459"/>
        <a:ext cx="6893375" cy="587660"/>
      </dsp:txXfrm>
    </dsp:sp>
    <dsp:sp modelId="{D5E64866-DCB9-49B9-BC33-B1A18D46C335}">
      <dsp:nvSpPr>
        <dsp:cNvPr id="0" name=""/>
        <dsp:cNvSpPr/>
      </dsp:nvSpPr>
      <dsp:spPr>
        <a:xfrm>
          <a:off x="0" y="855263"/>
          <a:ext cx="3895406" cy="814052"/>
        </a:xfrm>
        <a:prstGeom prst="roundRect">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kern="1200" dirty="0" smtClean="0"/>
            <a:t>Material</a:t>
          </a:r>
          <a:endParaRPr lang="en-AU" sz="2800" kern="1200" dirty="0"/>
        </a:p>
      </dsp:txBody>
      <dsp:txXfrm>
        <a:off x="39739" y="895002"/>
        <a:ext cx="3815928" cy="734574"/>
      </dsp:txXfrm>
    </dsp:sp>
    <dsp:sp modelId="{3375DCF6-8158-4FAF-8709-B6276D9F4835}">
      <dsp:nvSpPr>
        <dsp:cNvPr id="0" name=""/>
        <dsp:cNvSpPr/>
      </dsp:nvSpPr>
      <dsp:spPr>
        <a:xfrm rot="5400000">
          <a:off x="7032368" y="-1345538"/>
          <a:ext cx="651242" cy="6925166"/>
        </a:xfrm>
        <a:prstGeom prst="round2SameRect">
          <a:avLst/>
        </a:prstGeom>
        <a:solidFill>
          <a:schemeClr val="accent4">
            <a:tint val="40000"/>
            <a:alpha val="90000"/>
            <a:hueOff val="-1315237"/>
            <a:satOff val="7386"/>
            <a:lumOff val="469"/>
            <a:alphaOff val="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AU" sz="1100" kern="1200" dirty="0" smtClean="0"/>
            <a:t>Receipt and dispatch</a:t>
          </a:r>
          <a:endParaRPr lang="en-AU" sz="1100" kern="1200" dirty="0"/>
        </a:p>
        <a:p>
          <a:pPr marL="57150" lvl="1" indent="-57150" algn="l" defTabSz="488950">
            <a:lnSpc>
              <a:spcPct val="90000"/>
            </a:lnSpc>
            <a:spcBef>
              <a:spcPct val="0"/>
            </a:spcBef>
            <a:spcAft>
              <a:spcPct val="15000"/>
            </a:spcAft>
            <a:buChar char="••"/>
          </a:pPr>
          <a:r>
            <a:rPr lang="en-AU" sz="1100" kern="1200" dirty="0" smtClean="0"/>
            <a:t>Recording</a:t>
          </a:r>
          <a:endParaRPr lang="en-AU" sz="1100" kern="1200" dirty="0"/>
        </a:p>
        <a:p>
          <a:pPr marL="57150" lvl="1" indent="-57150" algn="l" defTabSz="488950">
            <a:lnSpc>
              <a:spcPct val="90000"/>
            </a:lnSpc>
            <a:spcBef>
              <a:spcPct val="0"/>
            </a:spcBef>
            <a:spcAft>
              <a:spcPct val="15000"/>
            </a:spcAft>
            <a:buChar char="••"/>
          </a:pPr>
          <a:r>
            <a:rPr lang="en-AU" sz="1100" kern="1200" dirty="0" smtClean="0"/>
            <a:t>Racking and stacking</a:t>
          </a:r>
          <a:endParaRPr lang="en-AU" sz="1100" kern="1200" dirty="0"/>
        </a:p>
      </dsp:txBody>
      <dsp:txXfrm rot="-5400000">
        <a:off x="3895407" y="1823214"/>
        <a:ext cx="6893375" cy="587660"/>
      </dsp:txXfrm>
    </dsp:sp>
    <dsp:sp modelId="{E0F21A80-07E2-4A3E-820C-523E8803F716}">
      <dsp:nvSpPr>
        <dsp:cNvPr id="0" name=""/>
        <dsp:cNvSpPr/>
      </dsp:nvSpPr>
      <dsp:spPr>
        <a:xfrm>
          <a:off x="0" y="1710018"/>
          <a:ext cx="3895406" cy="814052"/>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kern="1200" dirty="0" smtClean="0"/>
            <a:t>Stock Control</a:t>
          </a:r>
          <a:endParaRPr lang="en-AU" sz="2800" kern="1200" dirty="0"/>
        </a:p>
      </dsp:txBody>
      <dsp:txXfrm>
        <a:off x="39739" y="1749757"/>
        <a:ext cx="3815928" cy="734574"/>
      </dsp:txXfrm>
    </dsp:sp>
    <dsp:sp modelId="{5458FF5C-1D69-44D8-BCE9-781FA0032DA4}">
      <dsp:nvSpPr>
        <dsp:cNvPr id="0" name=""/>
        <dsp:cNvSpPr/>
      </dsp:nvSpPr>
      <dsp:spPr>
        <a:xfrm rot="5400000">
          <a:off x="7032368" y="-490782"/>
          <a:ext cx="651242" cy="6925166"/>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AU" sz="1100" kern="1200" dirty="0" smtClean="0"/>
            <a:t>Early but flexible planning approach</a:t>
          </a:r>
          <a:endParaRPr lang="en-AU" sz="1100" kern="1200" dirty="0"/>
        </a:p>
        <a:p>
          <a:pPr marL="57150" lvl="1" indent="-57150" algn="l" defTabSz="488950">
            <a:lnSpc>
              <a:spcPct val="90000"/>
            </a:lnSpc>
            <a:spcBef>
              <a:spcPct val="0"/>
            </a:spcBef>
            <a:spcAft>
              <a:spcPct val="15000"/>
            </a:spcAft>
            <a:buChar char="••"/>
          </a:pPr>
          <a:r>
            <a:rPr lang="en-AU" sz="1100" kern="1200" dirty="0" smtClean="0"/>
            <a:t>Informed and empowered workforce</a:t>
          </a:r>
          <a:endParaRPr lang="en-AU" sz="1100" kern="1200" dirty="0"/>
        </a:p>
        <a:p>
          <a:pPr marL="57150" lvl="1" indent="-57150" algn="l" defTabSz="488950">
            <a:lnSpc>
              <a:spcPct val="90000"/>
            </a:lnSpc>
            <a:spcBef>
              <a:spcPct val="0"/>
            </a:spcBef>
            <a:spcAft>
              <a:spcPct val="15000"/>
            </a:spcAft>
            <a:buChar char="••"/>
          </a:pPr>
          <a:r>
            <a:rPr lang="en-AU" sz="1100" kern="1200" dirty="0" smtClean="0"/>
            <a:t>Development of prototypes (as required)</a:t>
          </a:r>
          <a:endParaRPr lang="en-AU" sz="1100" kern="1200" dirty="0"/>
        </a:p>
      </dsp:txBody>
      <dsp:txXfrm rot="-5400000">
        <a:off x="3895407" y="2677970"/>
        <a:ext cx="6893375" cy="587660"/>
      </dsp:txXfrm>
    </dsp:sp>
    <dsp:sp modelId="{93A8466F-E46F-4F68-8D3C-9DDAB079EDFC}">
      <dsp:nvSpPr>
        <dsp:cNvPr id="0" name=""/>
        <dsp:cNvSpPr/>
      </dsp:nvSpPr>
      <dsp:spPr>
        <a:xfrm>
          <a:off x="0" y="2564774"/>
          <a:ext cx="3895406" cy="814052"/>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kern="1200" dirty="0" smtClean="0"/>
            <a:t>Planning</a:t>
          </a:r>
          <a:endParaRPr lang="en-AU" sz="2800" kern="1200" dirty="0"/>
        </a:p>
      </dsp:txBody>
      <dsp:txXfrm>
        <a:off x="39739" y="2604513"/>
        <a:ext cx="3815928" cy="734574"/>
      </dsp:txXfrm>
    </dsp:sp>
    <dsp:sp modelId="{3587E958-9A9D-41B1-921D-765E33F2DD58}">
      <dsp:nvSpPr>
        <dsp:cNvPr id="0" name=""/>
        <dsp:cNvSpPr/>
      </dsp:nvSpPr>
      <dsp:spPr>
        <a:xfrm rot="5400000">
          <a:off x="7032368" y="363972"/>
          <a:ext cx="651242" cy="6925166"/>
        </a:xfrm>
        <a:prstGeom prst="round2Same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AU" sz="1100" kern="1200" dirty="0" smtClean="0"/>
            <a:t>Training prior to work commencement</a:t>
          </a:r>
          <a:endParaRPr lang="en-AU" sz="1100" kern="1200" dirty="0"/>
        </a:p>
        <a:p>
          <a:pPr marL="57150" lvl="1" indent="-57150" algn="l" defTabSz="488950">
            <a:lnSpc>
              <a:spcPct val="90000"/>
            </a:lnSpc>
            <a:spcBef>
              <a:spcPct val="0"/>
            </a:spcBef>
            <a:spcAft>
              <a:spcPct val="15000"/>
            </a:spcAft>
            <a:buChar char="••"/>
          </a:pPr>
          <a:r>
            <a:rPr lang="en-AU" sz="1100" kern="1200" dirty="0" smtClean="0"/>
            <a:t>Fabricators know what to do (access to plans, drawings </a:t>
          </a:r>
          <a:r>
            <a:rPr lang="en-AU" sz="1100" kern="1200" dirty="0" err="1" smtClean="0"/>
            <a:t>etc</a:t>
          </a:r>
          <a:r>
            <a:rPr lang="en-AU" sz="1100" kern="1200" dirty="0" smtClean="0"/>
            <a:t>), work effort is a</a:t>
          </a:r>
          <a:r>
            <a:rPr lang="en-AU" sz="1100" kern="1200" dirty="0" smtClean="0"/>
            <a:t>ligned with project plans</a:t>
          </a:r>
          <a:endParaRPr lang="en-AU" sz="1100" kern="1200" dirty="0"/>
        </a:p>
        <a:p>
          <a:pPr marL="57150" lvl="1" indent="-57150" algn="l" defTabSz="488950">
            <a:lnSpc>
              <a:spcPct val="90000"/>
            </a:lnSpc>
            <a:spcBef>
              <a:spcPct val="0"/>
            </a:spcBef>
            <a:spcAft>
              <a:spcPct val="15000"/>
            </a:spcAft>
            <a:buChar char="••"/>
          </a:pPr>
          <a:r>
            <a:rPr lang="en-AU" sz="1100" kern="1200" dirty="0" smtClean="0"/>
            <a:t>Tracked and recorded to manage progress</a:t>
          </a:r>
          <a:endParaRPr lang="en-AU" sz="1100" kern="1200" dirty="0"/>
        </a:p>
        <a:p>
          <a:pPr marL="57150" lvl="1" indent="-57150" algn="l" defTabSz="488950">
            <a:lnSpc>
              <a:spcPct val="90000"/>
            </a:lnSpc>
            <a:spcBef>
              <a:spcPct val="0"/>
            </a:spcBef>
            <a:spcAft>
              <a:spcPct val="15000"/>
            </a:spcAft>
            <a:buChar char="••"/>
          </a:pPr>
          <a:r>
            <a:rPr lang="en-AU" sz="1100" kern="1200" dirty="0" smtClean="0"/>
            <a:t>Inspected and checked</a:t>
          </a:r>
          <a:endParaRPr lang="en-AU" sz="1100" kern="1200" dirty="0"/>
        </a:p>
      </dsp:txBody>
      <dsp:txXfrm rot="-5400000">
        <a:off x="3895407" y="3532725"/>
        <a:ext cx="6893375" cy="587660"/>
      </dsp:txXfrm>
    </dsp:sp>
    <dsp:sp modelId="{B10DA7DF-FC00-4230-9B9A-D6A090E660DD}">
      <dsp:nvSpPr>
        <dsp:cNvPr id="0" name=""/>
        <dsp:cNvSpPr/>
      </dsp:nvSpPr>
      <dsp:spPr>
        <a:xfrm>
          <a:off x="0" y="3419529"/>
          <a:ext cx="3895406" cy="814052"/>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kern="1200" dirty="0" smtClean="0"/>
            <a:t>Fabrication</a:t>
          </a:r>
          <a:endParaRPr lang="en-AU" sz="2800" kern="1200" dirty="0"/>
        </a:p>
      </dsp:txBody>
      <dsp:txXfrm>
        <a:off x="39739" y="3459268"/>
        <a:ext cx="3815928" cy="734574"/>
      </dsp:txXfrm>
    </dsp:sp>
    <dsp:sp modelId="{64C86C18-BAFE-45C0-88AF-386FEF3F6636}">
      <dsp:nvSpPr>
        <dsp:cNvPr id="0" name=""/>
        <dsp:cNvSpPr/>
      </dsp:nvSpPr>
      <dsp:spPr>
        <a:xfrm rot="5400000">
          <a:off x="7032368" y="1218727"/>
          <a:ext cx="651242" cy="6925166"/>
        </a:xfrm>
        <a:prstGeom prst="round2SameRect">
          <a:avLst/>
        </a:prstGeom>
        <a:solidFill>
          <a:schemeClr val="accent4">
            <a:tint val="40000"/>
            <a:alpha val="90000"/>
            <a:hueOff val="-3288091"/>
            <a:satOff val="18464"/>
            <a:lumOff val="1173"/>
            <a:alphaOff val="0"/>
          </a:schemeClr>
        </a:solidFill>
        <a:ln w="25400" cap="flat" cmpd="sng" algn="ctr">
          <a:solidFill>
            <a:schemeClr val="accent4">
              <a:tint val="40000"/>
              <a:alpha val="90000"/>
              <a:hueOff val="-3288091"/>
              <a:satOff val="18464"/>
              <a:lumOff val="1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AU" sz="1100" kern="1200" dirty="0" smtClean="0"/>
            <a:t>Packed to protect</a:t>
          </a:r>
          <a:endParaRPr lang="en-AU" sz="1100" kern="1200" dirty="0"/>
        </a:p>
        <a:p>
          <a:pPr marL="57150" lvl="1" indent="-57150" algn="l" defTabSz="488950">
            <a:lnSpc>
              <a:spcPct val="90000"/>
            </a:lnSpc>
            <a:spcBef>
              <a:spcPct val="0"/>
            </a:spcBef>
            <a:spcAft>
              <a:spcPct val="15000"/>
            </a:spcAft>
            <a:buChar char="••"/>
          </a:pPr>
          <a:r>
            <a:rPr lang="en-AU" sz="1100" kern="1200" dirty="0" smtClean="0"/>
            <a:t>Recorded delivery dockets</a:t>
          </a:r>
          <a:endParaRPr lang="en-AU" sz="1100" kern="1200" dirty="0"/>
        </a:p>
        <a:p>
          <a:pPr marL="57150" lvl="1" indent="-57150" algn="l" defTabSz="488950">
            <a:lnSpc>
              <a:spcPct val="90000"/>
            </a:lnSpc>
            <a:spcBef>
              <a:spcPct val="0"/>
            </a:spcBef>
            <a:spcAft>
              <a:spcPct val="15000"/>
            </a:spcAft>
            <a:buChar char="••"/>
          </a:pPr>
          <a:r>
            <a:rPr lang="en-AU" sz="1100" kern="1200" dirty="0" smtClean="0"/>
            <a:t>Site coordination</a:t>
          </a:r>
          <a:endParaRPr lang="en-AU" sz="1100" kern="1200" dirty="0"/>
        </a:p>
      </dsp:txBody>
      <dsp:txXfrm rot="-5400000">
        <a:off x="3895407" y="4387480"/>
        <a:ext cx="6893375" cy="587660"/>
      </dsp:txXfrm>
    </dsp:sp>
    <dsp:sp modelId="{DC27A0E7-52CC-4DFE-8083-1CDC7B4D5BE8}">
      <dsp:nvSpPr>
        <dsp:cNvPr id="0" name=""/>
        <dsp:cNvSpPr/>
      </dsp:nvSpPr>
      <dsp:spPr>
        <a:xfrm>
          <a:off x="0" y="4274284"/>
          <a:ext cx="3895406" cy="814052"/>
        </a:xfrm>
        <a:prstGeom prst="roundRect">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kern="1200" dirty="0" smtClean="0"/>
            <a:t>Delivery</a:t>
          </a:r>
          <a:endParaRPr lang="en-AU" sz="2800" kern="1200" dirty="0"/>
        </a:p>
      </dsp:txBody>
      <dsp:txXfrm>
        <a:off x="39739" y="4314023"/>
        <a:ext cx="3815928" cy="734574"/>
      </dsp:txXfrm>
    </dsp:sp>
    <dsp:sp modelId="{EE07C683-861D-4729-84CE-C6DB5B144BE6}">
      <dsp:nvSpPr>
        <dsp:cNvPr id="0" name=""/>
        <dsp:cNvSpPr/>
      </dsp:nvSpPr>
      <dsp:spPr>
        <a:xfrm rot="5400000">
          <a:off x="7032368" y="2073483"/>
          <a:ext cx="651242" cy="6925166"/>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AU" sz="1100" kern="1200" dirty="0" smtClean="0"/>
            <a:t>Known standards</a:t>
          </a:r>
          <a:endParaRPr lang="en-AU" sz="1100" kern="1200" dirty="0"/>
        </a:p>
        <a:p>
          <a:pPr marL="57150" lvl="1" indent="-57150" algn="l" defTabSz="488950">
            <a:lnSpc>
              <a:spcPct val="90000"/>
            </a:lnSpc>
            <a:spcBef>
              <a:spcPct val="0"/>
            </a:spcBef>
            <a:spcAft>
              <a:spcPct val="15000"/>
            </a:spcAft>
            <a:buChar char="••"/>
          </a:pPr>
          <a:r>
            <a:rPr lang="en-AU" sz="1100" kern="1200" dirty="0" smtClean="0"/>
            <a:t>Don’t cut corners</a:t>
          </a:r>
          <a:endParaRPr lang="en-AU" sz="1100" kern="1200" dirty="0"/>
        </a:p>
        <a:p>
          <a:pPr marL="57150" lvl="1" indent="-57150" algn="l" defTabSz="488950">
            <a:lnSpc>
              <a:spcPct val="90000"/>
            </a:lnSpc>
            <a:spcBef>
              <a:spcPct val="0"/>
            </a:spcBef>
            <a:spcAft>
              <a:spcPct val="15000"/>
            </a:spcAft>
            <a:buChar char="••"/>
          </a:pPr>
          <a:r>
            <a:rPr lang="en-AU" sz="1100" kern="1200" dirty="0" smtClean="0"/>
            <a:t>ITP’s for each stage of install and handover to the Builder</a:t>
          </a:r>
          <a:endParaRPr lang="en-AU" sz="1100" kern="1200" dirty="0"/>
        </a:p>
      </dsp:txBody>
      <dsp:txXfrm rot="-5400000">
        <a:off x="3895407" y="5242236"/>
        <a:ext cx="6893375" cy="587660"/>
      </dsp:txXfrm>
    </dsp:sp>
    <dsp:sp modelId="{77DEA0E6-24AB-404C-B5AC-98DD0D0C4194}">
      <dsp:nvSpPr>
        <dsp:cNvPr id="0" name=""/>
        <dsp:cNvSpPr/>
      </dsp:nvSpPr>
      <dsp:spPr>
        <a:xfrm>
          <a:off x="0" y="5129040"/>
          <a:ext cx="3895406" cy="814052"/>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kern="1200" dirty="0" smtClean="0"/>
            <a:t>Installation</a:t>
          </a:r>
          <a:endParaRPr lang="en-AU" sz="2800" kern="1200" dirty="0"/>
        </a:p>
      </dsp:txBody>
      <dsp:txXfrm>
        <a:off x="39739" y="5168779"/>
        <a:ext cx="3815928" cy="734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9EF7A-156B-0141-B3A3-92195208C67C}">
      <dsp:nvSpPr>
        <dsp:cNvPr id="0" name=""/>
        <dsp:cNvSpPr/>
      </dsp:nvSpPr>
      <dsp:spPr>
        <a:xfrm rot="5400000">
          <a:off x="5301456" y="76968"/>
          <a:ext cx="1251903" cy="1098718"/>
        </a:xfrm>
        <a:prstGeom prst="hexagon">
          <a:avLst>
            <a:gd name="adj" fmla="val 2500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00FF"/>
              </a:solidFill>
            </a:rPr>
            <a:t>Project Delivery</a:t>
          </a:r>
          <a:endParaRPr lang="en-US" sz="900" kern="1200" dirty="0">
            <a:solidFill>
              <a:srgbClr val="0000FF"/>
            </a:solidFill>
          </a:endParaRPr>
        </a:p>
      </dsp:txBody>
      <dsp:txXfrm rot="-5400000">
        <a:off x="5549964" y="196261"/>
        <a:ext cx="754886" cy="860133"/>
      </dsp:txXfrm>
    </dsp:sp>
    <dsp:sp modelId="{F3DC238D-2F1E-D544-8415-0FE0FA6467B7}">
      <dsp:nvSpPr>
        <dsp:cNvPr id="0" name=""/>
        <dsp:cNvSpPr/>
      </dsp:nvSpPr>
      <dsp:spPr>
        <a:xfrm>
          <a:off x="6505036" y="250757"/>
          <a:ext cx="1397124" cy="75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en-US" sz="1050" kern="1200" dirty="0" smtClean="0"/>
            <a:t>The ability to develop, execute and manage project to deliver outcomes on time and within budget</a:t>
          </a:r>
          <a:endParaRPr lang="en-US" sz="1050" kern="1200" dirty="0"/>
        </a:p>
      </dsp:txBody>
      <dsp:txXfrm>
        <a:off x="6505036" y="250757"/>
        <a:ext cx="1397124" cy="751141"/>
      </dsp:txXfrm>
    </dsp:sp>
    <dsp:sp modelId="{D3C2B1EE-6F62-0E43-A6A7-75BCE74257CF}">
      <dsp:nvSpPr>
        <dsp:cNvPr id="0" name=""/>
        <dsp:cNvSpPr/>
      </dsp:nvSpPr>
      <dsp:spPr>
        <a:xfrm rot="5400000">
          <a:off x="4125168" y="81750"/>
          <a:ext cx="1251903" cy="1089155"/>
        </a:xfrm>
        <a:prstGeom prst="hexagon">
          <a:avLst>
            <a:gd name="adj" fmla="val 25000"/>
            <a:gd name="vf" fmla="val 115470"/>
          </a:avLst>
        </a:prstGeom>
        <a:gradFill rotWithShape="0">
          <a:gsLst>
            <a:gs pos="0">
              <a:schemeClr val="accent3">
                <a:hueOff val="1250029"/>
                <a:satOff val="-1876"/>
                <a:lumOff val="-305"/>
                <a:alphaOff val="0"/>
                <a:tint val="100000"/>
                <a:shade val="100000"/>
                <a:satMod val="130000"/>
              </a:schemeClr>
            </a:gs>
            <a:gs pos="100000">
              <a:schemeClr val="accent3">
                <a:hueOff val="1250029"/>
                <a:satOff val="-1876"/>
                <a:lumOff val="-30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rot="-5400000">
        <a:off x="4376269" y="195464"/>
        <a:ext cx="749701" cy="861727"/>
      </dsp:txXfrm>
    </dsp:sp>
    <dsp:sp modelId="{84D8397C-9B9A-4543-97B7-E3D70BC2BF7B}">
      <dsp:nvSpPr>
        <dsp:cNvPr id="0" name=""/>
        <dsp:cNvSpPr/>
      </dsp:nvSpPr>
      <dsp:spPr>
        <a:xfrm rot="5400000">
          <a:off x="4707496" y="1144365"/>
          <a:ext cx="1251903" cy="1089155"/>
        </a:xfrm>
        <a:prstGeom prst="hexagon">
          <a:avLst>
            <a:gd name="adj" fmla="val 25000"/>
            <a:gd name="vf" fmla="val 115470"/>
          </a:avLst>
        </a:prstGeom>
        <a:gradFill rotWithShape="0">
          <a:gsLst>
            <a:gs pos="0">
              <a:schemeClr val="accent3">
                <a:hueOff val="2500059"/>
                <a:satOff val="-3751"/>
                <a:lumOff val="-610"/>
                <a:alphaOff val="0"/>
                <a:tint val="100000"/>
                <a:shade val="100000"/>
                <a:satMod val="130000"/>
              </a:schemeClr>
            </a:gs>
            <a:gs pos="100000">
              <a:schemeClr val="accent3">
                <a:hueOff val="2500059"/>
                <a:satOff val="-3751"/>
                <a:lumOff val="-61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smtClean="0">
              <a:solidFill>
                <a:srgbClr val="0000FF"/>
              </a:solidFill>
            </a:rPr>
            <a:t>Business Development</a:t>
          </a:r>
          <a:endParaRPr lang="en-US" sz="900" kern="1200" dirty="0">
            <a:solidFill>
              <a:srgbClr val="0000FF"/>
            </a:solidFill>
          </a:endParaRPr>
        </a:p>
      </dsp:txBody>
      <dsp:txXfrm rot="-5400000">
        <a:off x="4958597" y="1258079"/>
        <a:ext cx="749701" cy="861727"/>
      </dsp:txXfrm>
    </dsp:sp>
    <dsp:sp modelId="{0D56D63A-7551-D14C-BF66-C842C89A922C}">
      <dsp:nvSpPr>
        <dsp:cNvPr id="0" name=""/>
        <dsp:cNvSpPr/>
      </dsp:nvSpPr>
      <dsp:spPr>
        <a:xfrm>
          <a:off x="2895700" y="1301391"/>
          <a:ext cx="1864957" cy="75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66725">
            <a:lnSpc>
              <a:spcPct val="90000"/>
            </a:lnSpc>
            <a:spcBef>
              <a:spcPct val="0"/>
            </a:spcBef>
            <a:spcAft>
              <a:spcPct val="35000"/>
            </a:spcAft>
          </a:pPr>
          <a:r>
            <a:rPr lang="en-US" sz="1050" kern="1200" smtClean="0">
              <a:solidFill>
                <a:schemeClr val="tx1"/>
              </a:solidFill>
            </a:rPr>
            <a:t>Creation of new business opportunities and relationships, and the management of them to achieve business success </a:t>
          </a:r>
          <a:endParaRPr lang="en-US" sz="1050" kern="1200" dirty="0">
            <a:solidFill>
              <a:schemeClr val="tx1"/>
            </a:solidFill>
          </a:endParaRPr>
        </a:p>
      </dsp:txBody>
      <dsp:txXfrm>
        <a:off x="2895700" y="1301391"/>
        <a:ext cx="1864957" cy="751141"/>
      </dsp:txXfrm>
    </dsp:sp>
    <dsp:sp modelId="{4609EE23-48C4-FC47-A145-B45B6D01C9FB}">
      <dsp:nvSpPr>
        <dsp:cNvPr id="0" name=""/>
        <dsp:cNvSpPr/>
      </dsp:nvSpPr>
      <dsp:spPr>
        <a:xfrm rot="5400000">
          <a:off x="5883784" y="1144365"/>
          <a:ext cx="1251903" cy="1089155"/>
        </a:xfrm>
        <a:prstGeom prst="hexagon">
          <a:avLst>
            <a:gd name="adj" fmla="val 25000"/>
            <a:gd name="vf" fmla="val 115470"/>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6134885" y="1258079"/>
        <a:ext cx="749701" cy="861727"/>
      </dsp:txXfrm>
    </dsp:sp>
    <dsp:sp modelId="{757B153C-5348-3E4F-B297-A8F19861B3AA}">
      <dsp:nvSpPr>
        <dsp:cNvPr id="0" name=""/>
        <dsp:cNvSpPr/>
      </dsp:nvSpPr>
      <dsp:spPr>
        <a:xfrm rot="5400000">
          <a:off x="5292200" y="2206981"/>
          <a:ext cx="1251903" cy="1089155"/>
        </a:xfrm>
        <a:prstGeom prst="hexagon">
          <a:avLst>
            <a:gd name="adj" fmla="val 25000"/>
            <a:gd name="vf" fmla="val 115470"/>
          </a:avLst>
        </a:prstGeom>
        <a:gradFill rotWithShape="0">
          <a:gsLst>
            <a:gs pos="0">
              <a:schemeClr val="accent3">
                <a:hueOff val="5000117"/>
                <a:satOff val="-7502"/>
                <a:lumOff val="-1220"/>
                <a:alphaOff val="0"/>
                <a:tint val="100000"/>
                <a:shade val="100000"/>
                <a:satMod val="130000"/>
              </a:schemeClr>
            </a:gs>
            <a:gs pos="100000">
              <a:schemeClr val="accent3">
                <a:hueOff val="5000117"/>
                <a:satOff val="-7502"/>
                <a:lumOff val="-122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smtClean="0">
              <a:solidFill>
                <a:srgbClr val="0000FF"/>
              </a:solidFill>
            </a:rPr>
            <a:t>Logistics</a:t>
          </a:r>
          <a:endParaRPr lang="en-US" sz="900" kern="1200" dirty="0">
            <a:solidFill>
              <a:srgbClr val="0000FF"/>
            </a:solidFill>
          </a:endParaRPr>
        </a:p>
      </dsp:txBody>
      <dsp:txXfrm rot="-5400000">
        <a:off x="5543301" y="2320695"/>
        <a:ext cx="749701" cy="861727"/>
      </dsp:txXfrm>
    </dsp:sp>
    <dsp:sp modelId="{0D7C981D-6946-EB42-9373-8BEFD2D48E0C}">
      <dsp:nvSpPr>
        <dsp:cNvPr id="0" name=""/>
        <dsp:cNvSpPr/>
      </dsp:nvSpPr>
      <dsp:spPr>
        <a:xfrm>
          <a:off x="6478169" y="2390552"/>
          <a:ext cx="1893773" cy="75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en-US" sz="1050" kern="1200" dirty="0" smtClean="0"/>
            <a:t>The ability to manage procurement, warehousing, estate and availability of stock and materials at the right time to the right people</a:t>
          </a:r>
          <a:endParaRPr lang="en-US" sz="1050" kern="1200" dirty="0"/>
        </a:p>
      </dsp:txBody>
      <dsp:txXfrm>
        <a:off x="6478169" y="2390552"/>
        <a:ext cx="1893773" cy="751141"/>
      </dsp:txXfrm>
    </dsp:sp>
    <dsp:sp modelId="{5F5F988F-01A6-394D-969A-B64B8334B1ED}">
      <dsp:nvSpPr>
        <dsp:cNvPr id="0" name=""/>
        <dsp:cNvSpPr/>
      </dsp:nvSpPr>
      <dsp:spPr>
        <a:xfrm rot="5400000">
          <a:off x="4127892" y="2206981"/>
          <a:ext cx="1251903" cy="1089155"/>
        </a:xfrm>
        <a:prstGeom prst="hexagon">
          <a:avLst>
            <a:gd name="adj" fmla="val 25000"/>
            <a:gd name="vf" fmla="val 115470"/>
          </a:avLst>
        </a:prstGeom>
        <a:gradFill rotWithShape="0">
          <a:gsLst>
            <a:gs pos="0">
              <a:schemeClr val="accent3">
                <a:hueOff val="6250147"/>
                <a:satOff val="-9378"/>
                <a:lumOff val="-1525"/>
                <a:alphaOff val="0"/>
                <a:tint val="100000"/>
                <a:shade val="100000"/>
                <a:satMod val="130000"/>
              </a:schemeClr>
            </a:gs>
            <a:gs pos="100000">
              <a:schemeClr val="accent3">
                <a:hueOff val="6250147"/>
                <a:satOff val="-9378"/>
                <a:lumOff val="-152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rot="-5400000">
        <a:off x="4378993" y="2320695"/>
        <a:ext cx="749701" cy="861727"/>
      </dsp:txXfrm>
    </dsp:sp>
    <dsp:sp modelId="{44B8B7E1-8DC2-8A4A-9FE1-67B853A431B5}">
      <dsp:nvSpPr>
        <dsp:cNvPr id="0" name=""/>
        <dsp:cNvSpPr/>
      </dsp:nvSpPr>
      <dsp:spPr>
        <a:xfrm rot="5400000">
          <a:off x="4711058" y="3269596"/>
          <a:ext cx="1251903" cy="1089155"/>
        </a:xfrm>
        <a:prstGeom prst="hexagon">
          <a:avLst>
            <a:gd name="adj" fmla="val 25000"/>
            <a:gd name="vf" fmla="val 115470"/>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smtClean="0">
              <a:solidFill>
                <a:srgbClr val="0000FF"/>
              </a:solidFill>
            </a:rPr>
            <a:t>Fabrication</a:t>
          </a:r>
          <a:endParaRPr lang="en-US" sz="900" kern="1200" dirty="0">
            <a:solidFill>
              <a:srgbClr val="0000FF"/>
            </a:solidFill>
          </a:endParaRPr>
        </a:p>
      </dsp:txBody>
      <dsp:txXfrm rot="-5400000">
        <a:off x="4962159" y="3383310"/>
        <a:ext cx="749701" cy="861727"/>
      </dsp:txXfrm>
    </dsp:sp>
    <dsp:sp modelId="{BB4A8094-8C88-DB4C-AEFF-0D6009845409}">
      <dsp:nvSpPr>
        <dsp:cNvPr id="0" name=""/>
        <dsp:cNvSpPr/>
      </dsp:nvSpPr>
      <dsp:spPr>
        <a:xfrm>
          <a:off x="3395308" y="3438603"/>
          <a:ext cx="1352055" cy="75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66725">
            <a:lnSpc>
              <a:spcPct val="90000"/>
            </a:lnSpc>
            <a:spcBef>
              <a:spcPct val="0"/>
            </a:spcBef>
            <a:spcAft>
              <a:spcPct val="35000"/>
            </a:spcAft>
          </a:pPr>
          <a:r>
            <a:rPr lang="en-US" sz="1050" kern="1200" dirty="0" smtClean="0"/>
            <a:t>Turning raw materials into finished products ready for delivery and installation</a:t>
          </a:r>
          <a:endParaRPr lang="en-US" sz="1050" kern="1200" dirty="0"/>
        </a:p>
      </dsp:txBody>
      <dsp:txXfrm>
        <a:off x="3395308" y="3438603"/>
        <a:ext cx="1352055" cy="751141"/>
      </dsp:txXfrm>
    </dsp:sp>
    <dsp:sp modelId="{49498762-F9B5-894D-9B6A-24776911F671}">
      <dsp:nvSpPr>
        <dsp:cNvPr id="0" name=""/>
        <dsp:cNvSpPr/>
      </dsp:nvSpPr>
      <dsp:spPr>
        <a:xfrm rot="5400000">
          <a:off x="5887347" y="3269596"/>
          <a:ext cx="1251903" cy="1089155"/>
        </a:xfrm>
        <a:prstGeom prst="hexagon">
          <a:avLst>
            <a:gd name="adj" fmla="val 25000"/>
            <a:gd name="vf" fmla="val 115470"/>
          </a:avLst>
        </a:prstGeom>
        <a:gradFill rotWithShape="0">
          <a:gsLst>
            <a:gs pos="0">
              <a:schemeClr val="accent3">
                <a:hueOff val="8750205"/>
                <a:satOff val="-13129"/>
                <a:lumOff val="-2135"/>
                <a:alphaOff val="0"/>
                <a:tint val="100000"/>
                <a:shade val="100000"/>
                <a:satMod val="130000"/>
              </a:schemeClr>
            </a:gs>
            <a:gs pos="100000">
              <a:schemeClr val="accent3">
                <a:hueOff val="8750205"/>
                <a:satOff val="-13129"/>
                <a:lumOff val="-213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rot="-5400000">
        <a:off x="6138448" y="3383310"/>
        <a:ext cx="749701" cy="861727"/>
      </dsp:txXfrm>
    </dsp:sp>
    <dsp:sp modelId="{668F8FF8-2365-8A47-886A-87CD2654F5D0}">
      <dsp:nvSpPr>
        <dsp:cNvPr id="0" name=""/>
        <dsp:cNvSpPr/>
      </dsp:nvSpPr>
      <dsp:spPr>
        <a:xfrm rot="5400000">
          <a:off x="5301456" y="4332212"/>
          <a:ext cx="1251903" cy="1089155"/>
        </a:xfrm>
        <a:prstGeom prst="hexagon">
          <a:avLst>
            <a:gd name="adj" fmla="val 25000"/>
            <a:gd name="vf" fmla="val 115470"/>
          </a:avLst>
        </a:prstGeom>
        <a:gradFill rotWithShape="0">
          <a:gsLst>
            <a:gs pos="0">
              <a:schemeClr val="accent3">
                <a:hueOff val="10000235"/>
                <a:satOff val="-15004"/>
                <a:lumOff val="-2440"/>
                <a:alphaOff val="0"/>
                <a:tint val="100000"/>
                <a:shade val="100000"/>
                <a:satMod val="130000"/>
              </a:schemeClr>
            </a:gs>
            <a:gs pos="100000">
              <a:schemeClr val="accent3">
                <a:hueOff val="10000235"/>
                <a:satOff val="-15004"/>
                <a:lumOff val="-244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smtClean="0">
              <a:solidFill>
                <a:srgbClr val="0000FF"/>
              </a:solidFill>
            </a:rPr>
            <a:t>Corporate Services</a:t>
          </a:r>
          <a:endParaRPr lang="en-US" sz="900" kern="1200" dirty="0">
            <a:solidFill>
              <a:srgbClr val="0000FF"/>
            </a:solidFill>
          </a:endParaRPr>
        </a:p>
      </dsp:txBody>
      <dsp:txXfrm rot="-5400000">
        <a:off x="5552557" y="4445926"/>
        <a:ext cx="749701" cy="861727"/>
      </dsp:txXfrm>
    </dsp:sp>
    <dsp:sp modelId="{400CEE69-8A46-AA41-ADAF-49FD2D8B4990}">
      <dsp:nvSpPr>
        <dsp:cNvPr id="0" name=""/>
        <dsp:cNvSpPr/>
      </dsp:nvSpPr>
      <dsp:spPr>
        <a:xfrm>
          <a:off x="6505036" y="4501218"/>
          <a:ext cx="1397124" cy="75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en-US" sz="1050" kern="1200" dirty="0" smtClean="0"/>
            <a:t>Managing the day to day and future planning of the company</a:t>
          </a:r>
          <a:endParaRPr lang="en-US" sz="1050" kern="1200" dirty="0"/>
        </a:p>
      </dsp:txBody>
      <dsp:txXfrm>
        <a:off x="6505036" y="4501218"/>
        <a:ext cx="1397124" cy="751141"/>
      </dsp:txXfrm>
    </dsp:sp>
    <dsp:sp modelId="{09A869AD-F2BF-8B4E-A5F6-018469BBE445}">
      <dsp:nvSpPr>
        <dsp:cNvPr id="0" name=""/>
        <dsp:cNvSpPr/>
      </dsp:nvSpPr>
      <dsp:spPr>
        <a:xfrm rot="5400000">
          <a:off x="4125168" y="4332212"/>
          <a:ext cx="1251903" cy="1089155"/>
        </a:xfrm>
        <a:prstGeom prst="hexagon">
          <a:avLst>
            <a:gd name="adj" fmla="val 25000"/>
            <a:gd name="vf" fmla="val 11547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rot="-5400000">
        <a:off x="4376269" y="4445926"/>
        <a:ext cx="749701" cy="861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B8F10-9720-40BA-9312-F6AE6B5C9EAE}">
      <dsp:nvSpPr>
        <dsp:cNvPr id="0" name=""/>
        <dsp:cNvSpPr/>
      </dsp:nvSpPr>
      <dsp:spPr>
        <a:xfrm>
          <a:off x="1293" y="553156"/>
          <a:ext cx="1448417" cy="559089"/>
        </a:xfrm>
        <a:prstGeom prst="chevron">
          <a:avLst>
            <a:gd name="adj" fmla="val 4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1164-96DF-4B2F-863C-F78F5669BFB3}">
      <dsp:nvSpPr>
        <dsp:cNvPr id="0" name=""/>
        <dsp:cNvSpPr/>
      </dsp:nvSpPr>
      <dsp:spPr>
        <a:xfrm>
          <a:off x="387538" y="692929"/>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AU" sz="1200" kern="1200" dirty="0" smtClean="0"/>
            <a:t>Design</a:t>
          </a:r>
          <a:endParaRPr lang="en-AU" sz="1200" kern="1200" dirty="0"/>
        </a:p>
      </dsp:txBody>
      <dsp:txXfrm>
        <a:off x="403913" y="709304"/>
        <a:ext cx="1190358" cy="526339"/>
      </dsp:txXfrm>
    </dsp:sp>
    <dsp:sp modelId="{24397A47-C3E6-406E-96CA-ABBBCFEB10B9}">
      <dsp:nvSpPr>
        <dsp:cNvPr id="0" name=""/>
        <dsp:cNvSpPr/>
      </dsp:nvSpPr>
      <dsp:spPr>
        <a:xfrm>
          <a:off x="1655708" y="553156"/>
          <a:ext cx="1448417" cy="559089"/>
        </a:xfrm>
        <a:prstGeom prst="chevron">
          <a:avLst>
            <a:gd name="adj" fmla="val 4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A5E30-DD85-4D1E-980E-DD947350BB90}">
      <dsp:nvSpPr>
        <dsp:cNvPr id="0" name=""/>
        <dsp:cNvSpPr/>
      </dsp:nvSpPr>
      <dsp:spPr>
        <a:xfrm>
          <a:off x="2041953" y="692929"/>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AU" sz="1200" kern="1200" dirty="0" smtClean="0"/>
            <a:t>Procurement</a:t>
          </a:r>
          <a:endParaRPr lang="en-AU" sz="1200" kern="1200" dirty="0"/>
        </a:p>
      </dsp:txBody>
      <dsp:txXfrm>
        <a:off x="2058328" y="709304"/>
        <a:ext cx="1190358" cy="526339"/>
      </dsp:txXfrm>
    </dsp:sp>
    <dsp:sp modelId="{5B548A34-6B82-40C1-BB16-CC1E7B99D152}">
      <dsp:nvSpPr>
        <dsp:cNvPr id="0" name=""/>
        <dsp:cNvSpPr/>
      </dsp:nvSpPr>
      <dsp:spPr>
        <a:xfrm>
          <a:off x="3310123" y="553156"/>
          <a:ext cx="1448417" cy="559089"/>
        </a:xfrm>
        <a:prstGeom prst="chevron">
          <a:avLst>
            <a:gd name="adj" fmla="val 4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30DC6-F4DB-462B-B740-B16DBC96CD86}">
      <dsp:nvSpPr>
        <dsp:cNvPr id="0" name=""/>
        <dsp:cNvSpPr/>
      </dsp:nvSpPr>
      <dsp:spPr>
        <a:xfrm>
          <a:off x="3696368" y="692929"/>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AU" sz="1200" kern="1200" dirty="0" smtClean="0"/>
            <a:t>Fabrication</a:t>
          </a:r>
          <a:endParaRPr lang="en-AU" sz="1200" kern="1200" dirty="0"/>
        </a:p>
      </dsp:txBody>
      <dsp:txXfrm>
        <a:off x="3712743" y="709304"/>
        <a:ext cx="1190358" cy="526339"/>
      </dsp:txXfrm>
    </dsp:sp>
    <dsp:sp modelId="{7315F584-5E72-47C2-8404-9074FC87E6F1}">
      <dsp:nvSpPr>
        <dsp:cNvPr id="0" name=""/>
        <dsp:cNvSpPr/>
      </dsp:nvSpPr>
      <dsp:spPr>
        <a:xfrm>
          <a:off x="4964538" y="553156"/>
          <a:ext cx="1448417" cy="559089"/>
        </a:xfrm>
        <a:prstGeom prst="chevron">
          <a:avLst>
            <a:gd name="adj" fmla="val 4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F8AA3-40E1-44A0-AFD8-1190ED8DFDDE}">
      <dsp:nvSpPr>
        <dsp:cNvPr id="0" name=""/>
        <dsp:cNvSpPr/>
      </dsp:nvSpPr>
      <dsp:spPr>
        <a:xfrm>
          <a:off x="5350783" y="692929"/>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AU" sz="1200" kern="1200" dirty="0" smtClean="0"/>
            <a:t>Project Management</a:t>
          </a:r>
          <a:endParaRPr lang="en-AU" sz="1200" kern="1200" dirty="0"/>
        </a:p>
      </dsp:txBody>
      <dsp:txXfrm>
        <a:off x="5367158" y="709304"/>
        <a:ext cx="1190358" cy="526339"/>
      </dsp:txXfrm>
    </dsp:sp>
    <dsp:sp modelId="{3A61E87D-C9FA-4AE1-8C18-4A5856812EB5}">
      <dsp:nvSpPr>
        <dsp:cNvPr id="0" name=""/>
        <dsp:cNvSpPr/>
      </dsp:nvSpPr>
      <dsp:spPr>
        <a:xfrm>
          <a:off x="6618953" y="553156"/>
          <a:ext cx="1448417" cy="559089"/>
        </a:xfrm>
        <a:prstGeom prst="chevron">
          <a:avLst>
            <a:gd name="adj" fmla="val 4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D0955-4289-4F38-8F0B-8EF6B5A2C234}">
      <dsp:nvSpPr>
        <dsp:cNvPr id="0" name=""/>
        <dsp:cNvSpPr/>
      </dsp:nvSpPr>
      <dsp:spPr>
        <a:xfrm>
          <a:off x="7005197" y="692929"/>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AU" sz="1200" kern="1200" dirty="0" smtClean="0"/>
            <a:t>Installation</a:t>
          </a:r>
          <a:endParaRPr lang="en-AU" sz="1200" kern="1200" dirty="0"/>
        </a:p>
      </dsp:txBody>
      <dsp:txXfrm>
        <a:off x="7021572" y="709304"/>
        <a:ext cx="1190358" cy="5263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B8F10-9720-40BA-9312-F6AE6B5C9EAE}">
      <dsp:nvSpPr>
        <dsp:cNvPr id="0" name=""/>
        <dsp:cNvSpPr/>
      </dsp:nvSpPr>
      <dsp:spPr>
        <a:xfrm>
          <a:off x="1293" y="553156"/>
          <a:ext cx="1448417" cy="559089"/>
        </a:xfrm>
        <a:prstGeom prst="chevron">
          <a:avLst>
            <a:gd name="adj" fmla="val 4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1164-96DF-4B2F-863C-F78F5669BFB3}">
      <dsp:nvSpPr>
        <dsp:cNvPr id="0" name=""/>
        <dsp:cNvSpPr/>
      </dsp:nvSpPr>
      <dsp:spPr>
        <a:xfrm>
          <a:off x="387538" y="692929"/>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AU" sz="1200" kern="1200" dirty="0" smtClean="0"/>
            <a:t>Design</a:t>
          </a:r>
          <a:endParaRPr lang="en-AU" sz="1200" kern="1200" dirty="0"/>
        </a:p>
      </dsp:txBody>
      <dsp:txXfrm>
        <a:off x="403913" y="709304"/>
        <a:ext cx="1190358" cy="526339"/>
      </dsp:txXfrm>
    </dsp:sp>
    <dsp:sp modelId="{24397A47-C3E6-406E-96CA-ABBBCFEB10B9}">
      <dsp:nvSpPr>
        <dsp:cNvPr id="0" name=""/>
        <dsp:cNvSpPr/>
      </dsp:nvSpPr>
      <dsp:spPr>
        <a:xfrm>
          <a:off x="1655708" y="553156"/>
          <a:ext cx="1448417" cy="559089"/>
        </a:xfrm>
        <a:prstGeom prst="chevron">
          <a:avLst>
            <a:gd name="adj" fmla="val 4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A5E30-DD85-4D1E-980E-DD947350BB90}">
      <dsp:nvSpPr>
        <dsp:cNvPr id="0" name=""/>
        <dsp:cNvSpPr/>
      </dsp:nvSpPr>
      <dsp:spPr>
        <a:xfrm>
          <a:off x="2041953" y="692929"/>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AU" sz="1200" b="1" kern="1200" dirty="0" smtClean="0"/>
            <a:t>Procurement</a:t>
          </a:r>
          <a:endParaRPr lang="en-AU" sz="1200" b="1" kern="1200" dirty="0"/>
        </a:p>
      </dsp:txBody>
      <dsp:txXfrm>
        <a:off x="2058328" y="709304"/>
        <a:ext cx="1190358" cy="526339"/>
      </dsp:txXfrm>
    </dsp:sp>
    <dsp:sp modelId="{5B548A34-6B82-40C1-BB16-CC1E7B99D152}">
      <dsp:nvSpPr>
        <dsp:cNvPr id="0" name=""/>
        <dsp:cNvSpPr/>
      </dsp:nvSpPr>
      <dsp:spPr>
        <a:xfrm>
          <a:off x="3310123" y="553156"/>
          <a:ext cx="1448417" cy="559089"/>
        </a:xfrm>
        <a:prstGeom prst="chevron">
          <a:avLst>
            <a:gd name="adj" fmla="val 4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30DC6-F4DB-462B-B740-B16DBC96CD86}">
      <dsp:nvSpPr>
        <dsp:cNvPr id="0" name=""/>
        <dsp:cNvSpPr/>
      </dsp:nvSpPr>
      <dsp:spPr>
        <a:xfrm>
          <a:off x="3696368" y="692929"/>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AU" sz="1200" b="1" kern="1200" dirty="0" smtClean="0"/>
            <a:t>Fabrication</a:t>
          </a:r>
          <a:endParaRPr lang="en-AU" sz="1200" b="1" kern="1200" dirty="0"/>
        </a:p>
      </dsp:txBody>
      <dsp:txXfrm>
        <a:off x="3712743" y="709304"/>
        <a:ext cx="1190358" cy="526339"/>
      </dsp:txXfrm>
    </dsp:sp>
    <dsp:sp modelId="{7315F584-5E72-47C2-8404-9074FC87E6F1}">
      <dsp:nvSpPr>
        <dsp:cNvPr id="0" name=""/>
        <dsp:cNvSpPr/>
      </dsp:nvSpPr>
      <dsp:spPr>
        <a:xfrm>
          <a:off x="4964538" y="553156"/>
          <a:ext cx="1448417" cy="559089"/>
        </a:xfrm>
        <a:prstGeom prst="chevron">
          <a:avLst>
            <a:gd name="adj" fmla="val 4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F8AA3-40E1-44A0-AFD8-1190ED8DFDDE}">
      <dsp:nvSpPr>
        <dsp:cNvPr id="0" name=""/>
        <dsp:cNvSpPr/>
      </dsp:nvSpPr>
      <dsp:spPr>
        <a:xfrm>
          <a:off x="5350783" y="692929"/>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AU" sz="1200" b="1" kern="1200" dirty="0" smtClean="0"/>
            <a:t>Project Management</a:t>
          </a:r>
          <a:endParaRPr lang="en-AU" sz="1200" b="1" kern="1200" dirty="0"/>
        </a:p>
      </dsp:txBody>
      <dsp:txXfrm>
        <a:off x="5367158" y="709304"/>
        <a:ext cx="1190358" cy="526339"/>
      </dsp:txXfrm>
    </dsp:sp>
    <dsp:sp modelId="{3A61E87D-C9FA-4AE1-8C18-4A5856812EB5}">
      <dsp:nvSpPr>
        <dsp:cNvPr id="0" name=""/>
        <dsp:cNvSpPr/>
      </dsp:nvSpPr>
      <dsp:spPr>
        <a:xfrm>
          <a:off x="6618953" y="553156"/>
          <a:ext cx="1448417" cy="559089"/>
        </a:xfrm>
        <a:prstGeom prst="chevron">
          <a:avLst>
            <a:gd name="adj" fmla="val 4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D0955-4289-4F38-8F0B-8EF6B5A2C234}">
      <dsp:nvSpPr>
        <dsp:cNvPr id="0" name=""/>
        <dsp:cNvSpPr/>
      </dsp:nvSpPr>
      <dsp:spPr>
        <a:xfrm>
          <a:off x="7005197" y="692929"/>
          <a:ext cx="1223108" cy="5590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AU" sz="1200" kern="1200" dirty="0" smtClean="0"/>
            <a:t>Installation</a:t>
          </a:r>
          <a:endParaRPr lang="en-AU" sz="1200" kern="1200" dirty="0"/>
        </a:p>
      </dsp:txBody>
      <dsp:txXfrm>
        <a:off x="7021572" y="709304"/>
        <a:ext cx="1190358" cy="526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00B06-65B8-42FA-B869-010FB4181159}">
      <dsp:nvSpPr>
        <dsp:cNvPr id="0" name=""/>
        <dsp:cNvSpPr/>
      </dsp:nvSpPr>
      <dsp:spPr>
        <a:xfrm>
          <a:off x="5837078" y="1370328"/>
          <a:ext cx="169826" cy="520799"/>
        </a:xfrm>
        <a:custGeom>
          <a:avLst/>
          <a:gdLst/>
          <a:ahLst/>
          <a:cxnLst/>
          <a:rect l="0" t="0" r="0" b="0"/>
          <a:pathLst>
            <a:path>
              <a:moveTo>
                <a:pt x="0" y="0"/>
              </a:moveTo>
              <a:lnTo>
                <a:pt x="0" y="520799"/>
              </a:lnTo>
              <a:lnTo>
                <a:pt x="169826" y="52079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F31009-9C92-4292-9AF5-A27FFC18B59C}">
      <dsp:nvSpPr>
        <dsp:cNvPr id="0" name=""/>
        <dsp:cNvSpPr/>
      </dsp:nvSpPr>
      <dsp:spPr>
        <a:xfrm>
          <a:off x="4093531" y="566485"/>
          <a:ext cx="2196416" cy="237756"/>
        </a:xfrm>
        <a:custGeom>
          <a:avLst/>
          <a:gdLst/>
          <a:ahLst/>
          <a:cxnLst/>
          <a:rect l="0" t="0" r="0" b="0"/>
          <a:pathLst>
            <a:path>
              <a:moveTo>
                <a:pt x="0" y="0"/>
              </a:moveTo>
              <a:lnTo>
                <a:pt x="0" y="118878"/>
              </a:lnTo>
              <a:lnTo>
                <a:pt x="2196416" y="118878"/>
              </a:lnTo>
              <a:lnTo>
                <a:pt x="2196416" y="23775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292AAB-177A-42F1-8A48-4A90023F697B}">
      <dsp:nvSpPr>
        <dsp:cNvPr id="0" name=""/>
        <dsp:cNvSpPr/>
      </dsp:nvSpPr>
      <dsp:spPr>
        <a:xfrm>
          <a:off x="4801139" y="2174171"/>
          <a:ext cx="118878" cy="2128486"/>
        </a:xfrm>
        <a:custGeom>
          <a:avLst/>
          <a:gdLst/>
          <a:ahLst/>
          <a:cxnLst/>
          <a:rect l="0" t="0" r="0" b="0"/>
          <a:pathLst>
            <a:path>
              <a:moveTo>
                <a:pt x="118878" y="0"/>
              </a:moveTo>
              <a:lnTo>
                <a:pt x="118878" y="2128486"/>
              </a:lnTo>
              <a:lnTo>
                <a:pt x="0" y="2128486"/>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30B926-BF3B-4757-9852-59F2CAE564CF}">
      <dsp:nvSpPr>
        <dsp:cNvPr id="0" name=""/>
        <dsp:cNvSpPr/>
      </dsp:nvSpPr>
      <dsp:spPr>
        <a:xfrm>
          <a:off x="4920018" y="2174171"/>
          <a:ext cx="118878" cy="1324643"/>
        </a:xfrm>
        <a:custGeom>
          <a:avLst/>
          <a:gdLst/>
          <a:ahLst/>
          <a:cxnLst/>
          <a:rect l="0" t="0" r="0" b="0"/>
          <a:pathLst>
            <a:path>
              <a:moveTo>
                <a:pt x="0" y="0"/>
              </a:moveTo>
              <a:lnTo>
                <a:pt x="0" y="1324643"/>
              </a:lnTo>
              <a:lnTo>
                <a:pt x="118878" y="132464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FEBBF3-D549-4E0C-B151-E75E200A8AB8}">
      <dsp:nvSpPr>
        <dsp:cNvPr id="0" name=""/>
        <dsp:cNvSpPr/>
      </dsp:nvSpPr>
      <dsp:spPr>
        <a:xfrm>
          <a:off x="4801139" y="2174171"/>
          <a:ext cx="118878" cy="1324643"/>
        </a:xfrm>
        <a:custGeom>
          <a:avLst/>
          <a:gdLst/>
          <a:ahLst/>
          <a:cxnLst/>
          <a:rect l="0" t="0" r="0" b="0"/>
          <a:pathLst>
            <a:path>
              <a:moveTo>
                <a:pt x="118878" y="0"/>
              </a:moveTo>
              <a:lnTo>
                <a:pt x="118878" y="1324643"/>
              </a:lnTo>
              <a:lnTo>
                <a:pt x="0" y="132464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B03C7D-D6BC-46D1-9690-159966D7FF31}">
      <dsp:nvSpPr>
        <dsp:cNvPr id="0" name=""/>
        <dsp:cNvSpPr/>
      </dsp:nvSpPr>
      <dsp:spPr>
        <a:xfrm>
          <a:off x="4920018" y="2174171"/>
          <a:ext cx="118878" cy="520799"/>
        </a:xfrm>
        <a:custGeom>
          <a:avLst/>
          <a:gdLst/>
          <a:ahLst/>
          <a:cxnLst/>
          <a:rect l="0" t="0" r="0" b="0"/>
          <a:pathLst>
            <a:path>
              <a:moveTo>
                <a:pt x="0" y="0"/>
              </a:moveTo>
              <a:lnTo>
                <a:pt x="0" y="520799"/>
              </a:lnTo>
              <a:lnTo>
                <a:pt x="118878" y="52079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CA26E4-4544-48CA-885C-6BCE0678D232}">
      <dsp:nvSpPr>
        <dsp:cNvPr id="0" name=""/>
        <dsp:cNvSpPr/>
      </dsp:nvSpPr>
      <dsp:spPr>
        <a:xfrm>
          <a:off x="4801139" y="2174171"/>
          <a:ext cx="118878" cy="520799"/>
        </a:xfrm>
        <a:custGeom>
          <a:avLst/>
          <a:gdLst/>
          <a:ahLst/>
          <a:cxnLst/>
          <a:rect l="0" t="0" r="0" b="0"/>
          <a:pathLst>
            <a:path>
              <a:moveTo>
                <a:pt x="118878" y="0"/>
              </a:moveTo>
              <a:lnTo>
                <a:pt x="118878" y="520799"/>
              </a:lnTo>
              <a:lnTo>
                <a:pt x="0" y="52079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5F08D4-B91D-4126-9183-0D457BDBDF19}">
      <dsp:nvSpPr>
        <dsp:cNvPr id="0" name=""/>
        <dsp:cNvSpPr/>
      </dsp:nvSpPr>
      <dsp:spPr>
        <a:xfrm>
          <a:off x="4874298" y="1370328"/>
          <a:ext cx="91440" cy="237756"/>
        </a:xfrm>
        <a:custGeom>
          <a:avLst/>
          <a:gdLst/>
          <a:ahLst/>
          <a:cxnLst/>
          <a:rect l="0" t="0" r="0" b="0"/>
          <a:pathLst>
            <a:path>
              <a:moveTo>
                <a:pt x="45720" y="0"/>
              </a:moveTo>
              <a:lnTo>
                <a:pt x="45720" y="23775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EBCA13-168A-4A87-A524-B84696684EFF}">
      <dsp:nvSpPr>
        <dsp:cNvPr id="0" name=""/>
        <dsp:cNvSpPr/>
      </dsp:nvSpPr>
      <dsp:spPr>
        <a:xfrm>
          <a:off x="4093531" y="566485"/>
          <a:ext cx="826486" cy="237756"/>
        </a:xfrm>
        <a:custGeom>
          <a:avLst/>
          <a:gdLst/>
          <a:ahLst/>
          <a:cxnLst/>
          <a:rect l="0" t="0" r="0" b="0"/>
          <a:pathLst>
            <a:path>
              <a:moveTo>
                <a:pt x="0" y="0"/>
              </a:moveTo>
              <a:lnTo>
                <a:pt x="0" y="118878"/>
              </a:lnTo>
              <a:lnTo>
                <a:pt x="826486" y="118878"/>
              </a:lnTo>
              <a:lnTo>
                <a:pt x="826486" y="23775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4170D9-6CAC-446B-A8D9-2767454A8AF9}">
      <dsp:nvSpPr>
        <dsp:cNvPr id="0" name=""/>
        <dsp:cNvSpPr/>
      </dsp:nvSpPr>
      <dsp:spPr>
        <a:xfrm>
          <a:off x="2814175" y="1370328"/>
          <a:ext cx="169826" cy="520799"/>
        </a:xfrm>
        <a:custGeom>
          <a:avLst/>
          <a:gdLst/>
          <a:ahLst/>
          <a:cxnLst/>
          <a:rect l="0" t="0" r="0" b="0"/>
          <a:pathLst>
            <a:path>
              <a:moveTo>
                <a:pt x="0" y="0"/>
              </a:moveTo>
              <a:lnTo>
                <a:pt x="0" y="520799"/>
              </a:lnTo>
              <a:lnTo>
                <a:pt x="169826" y="52079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63114E-84DF-4F2C-BEA3-83B625D2D719}">
      <dsp:nvSpPr>
        <dsp:cNvPr id="0" name=""/>
        <dsp:cNvSpPr/>
      </dsp:nvSpPr>
      <dsp:spPr>
        <a:xfrm>
          <a:off x="3267044" y="566485"/>
          <a:ext cx="826486" cy="237756"/>
        </a:xfrm>
        <a:custGeom>
          <a:avLst/>
          <a:gdLst/>
          <a:ahLst/>
          <a:cxnLst/>
          <a:rect l="0" t="0" r="0" b="0"/>
          <a:pathLst>
            <a:path>
              <a:moveTo>
                <a:pt x="826486" y="0"/>
              </a:moveTo>
              <a:lnTo>
                <a:pt x="826486" y="118878"/>
              </a:lnTo>
              <a:lnTo>
                <a:pt x="0" y="118878"/>
              </a:lnTo>
              <a:lnTo>
                <a:pt x="0" y="23775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265705-88CA-4731-B634-486C5444E0A0}">
      <dsp:nvSpPr>
        <dsp:cNvPr id="0" name=""/>
        <dsp:cNvSpPr/>
      </dsp:nvSpPr>
      <dsp:spPr>
        <a:xfrm>
          <a:off x="1444245" y="1370328"/>
          <a:ext cx="169826" cy="1324643"/>
        </a:xfrm>
        <a:custGeom>
          <a:avLst/>
          <a:gdLst/>
          <a:ahLst/>
          <a:cxnLst/>
          <a:rect l="0" t="0" r="0" b="0"/>
          <a:pathLst>
            <a:path>
              <a:moveTo>
                <a:pt x="0" y="0"/>
              </a:moveTo>
              <a:lnTo>
                <a:pt x="0" y="1324643"/>
              </a:lnTo>
              <a:lnTo>
                <a:pt x="169826" y="132464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5B984E-E039-4834-BC72-A2EBC995A5D2}">
      <dsp:nvSpPr>
        <dsp:cNvPr id="0" name=""/>
        <dsp:cNvSpPr/>
      </dsp:nvSpPr>
      <dsp:spPr>
        <a:xfrm>
          <a:off x="1444245" y="1370328"/>
          <a:ext cx="169826" cy="520799"/>
        </a:xfrm>
        <a:custGeom>
          <a:avLst/>
          <a:gdLst/>
          <a:ahLst/>
          <a:cxnLst/>
          <a:rect l="0" t="0" r="0" b="0"/>
          <a:pathLst>
            <a:path>
              <a:moveTo>
                <a:pt x="0" y="0"/>
              </a:moveTo>
              <a:lnTo>
                <a:pt x="0" y="520799"/>
              </a:lnTo>
              <a:lnTo>
                <a:pt x="169826" y="52079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19C445-865F-4A24-9987-23CD869F29A5}">
      <dsp:nvSpPr>
        <dsp:cNvPr id="0" name=""/>
        <dsp:cNvSpPr/>
      </dsp:nvSpPr>
      <dsp:spPr>
        <a:xfrm>
          <a:off x="1897114" y="566485"/>
          <a:ext cx="2196416" cy="237756"/>
        </a:xfrm>
        <a:custGeom>
          <a:avLst/>
          <a:gdLst/>
          <a:ahLst/>
          <a:cxnLst/>
          <a:rect l="0" t="0" r="0" b="0"/>
          <a:pathLst>
            <a:path>
              <a:moveTo>
                <a:pt x="2196416" y="0"/>
              </a:moveTo>
              <a:lnTo>
                <a:pt x="2196416" y="118878"/>
              </a:lnTo>
              <a:lnTo>
                <a:pt x="0" y="118878"/>
              </a:lnTo>
              <a:lnTo>
                <a:pt x="0" y="23775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F86C54-C208-4041-9238-2B93131A5037}">
      <dsp:nvSpPr>
        <dsp:cNvPr id="0" name=""/>
        <dsp:cNvSpPr/>
      </dsp:nvSpPr>
      <dsp:spPr>
        <a:xfrm>
          <a:off x="3527444" y="398"/>
          <a:ext cx="1132173" cy="56608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CEO</a:t>
          </a:r>
          <a:endParaRPr lang="en-AU" sz="1200" kern="1200" dirty="0"/>
        </a:p>
      </dsp:txBody>
      <dsp:txXfrm>
        <a:off x="3527444" y="398"/>
        <a:ext cx="1132173" cy="566086"/>
      </dsp:txXfrm>
    </dsp:sp>
    <dsp:sp modelId="{90B23906-0DBE-4104-B8D0-5E0B5DF79812}">
      <dsp:nvSpPr>
        <dsp:cNvPr id="0" name=""/>
        <dsp:cNvSpPr/>
      </dsp:nvSpPr>
      <dsp:spPr>
        <a:xfrm>
          <a:off x="1331027" y="804241"/>
          <a:ext cx="1132173" cy="56608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28575" cmpd="sng">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solidFill>
                <a:schemeClr val="bg1">
                  <a:lumMod val="50000"/>
                </a:schemeClr>
              </a:solidFill>
            </a:rPr>
            <a:t>Operations Manager</a:t>
          </a:r>
          <a:endParaRPr lang="en-AU" sz="1200" kern="1200" dirty="0">
            <a:solidFill>
              <a:schemeClr val="bg1">
                <a:lumMod val="50000"/>
              </a:schemeClr>
            </a:solidFill>
          </a:endParaRPr>
        </a:p>
      </dsp:txBody>
      <dsp:txXfrm>
        <a:off x="1331027" y="804241"/>
        <a:ext cx="1132173" cy="566086"/>
      </dsp:txXfrm>
    </dsp:sp>
    <dsp:sp modelId="{A8C76B77-F062-4C01-B7C7-1168EA09F275}">
      <dsp:nvSpPr>
        <dsp:cNvPr id="0" name=""/>
        <dsp:cNvSpPr/>
      </dsp:nvSpPr>
      <dsp:spPr>
        <a:xfrm>
          <a:off x="1614071" y="1608084"/>
          <a:ext cx="1132173" cy="56608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Site Manager</a:t>
          </a:r>
          <a:endParaRPr lang="en-AU" sz="1200" kern="1200" dirty="0"/>
        </a:p>
      </dsp:txBody>
      <dsp:txXfrm>
        <a:off x="1614071" y="1608084"/>
        <a:ext cx="1132173" cy="566086"/>
      </dsp:txXfrm>
    </dsp:sp>
    <dsp:sp modelId="{194DF4E2-A364-4C19-8DB9-0AA515D1B9A8}">
      <dsp:nvSpPr>
        <dsp:cNvPr id="0" name=""/>
        <dsp:cNvSpPr/>
      </dsp:nvSpPr>
      <dsp:spPr>
        <a:xfrm>
          <a:off x="1614071" y="2411928"/>
          <a:ext cx="1132173" cy="56608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Site Manager</a:t>
          </a:r>
          <a:endParaRPr lang="en-AU" sz="1200" kern="1200" dirty="0"/>
        </a:p>
      </dsp:txBody>
      <dsp:txXfrm>
        <a:off x="1614071" y="2411928"/>
        <a:ext cx="1132173" cy="566086"/>
      </dsp:txXfrm>
    </dsp:sp>
    <dsp:sp modelId="{71655BF2-06A1-425E-A750-DD72A186BEA2}">
      <dsp:nvSpPr>
        <dsp:cNvPr id="0" name=""/>
        <dsp:cNvSpPr/>
      </dsp:nvSpPr>
      <dsp:spPr>
        <a:xfrm>
          <a:off x="2700957" y="804241"/>
          <a:ext cx="1132173" cy="56608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solidFill>
                <a:schemeClr val="bg1">
                  <a:lumMod val="50000"/>
                </a:schemeClr>
              </a:solidFill>
            </a:rPr>
            <a:t>Logistics Manager</a:t>
          </a:r>
          <a:endParaRPr lang="en-AU" sz="1200" kern="1200" dirty="0">
            <a:solidFill>
              <a:schemeClr val="bg1">
                <a:lumMod val="50000"/>
              </a:schemeClr>
            </a:solidFill>
          </a:endParaRPr>
        </a:p>
      </dsp:txBody>
      <dsp:txXfrm>
        <a:off x="2700957" y="804241"/>
        <a:ext cx="1132173" cy="566086"/>
      </dsp:txXfrm>
    </dsp:sp>
    <dsp:sp modelId="{6657855F-8E94-45DF-A105-659616F0D1F9}">
      <dsp:nvSpPr>
        <dsp:cNvPr id="0" name=""/>
        <dsp:cNvSpPr/>
      </dsp:nvSpPr>
      <dsp:spPr>
        <a:xfrm>
          <a:off x="2984001" y="1608084"/>
          <a:ext cx="1132173" cy="56608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28575">
          <a:solidFill>
            <a:srgbClr val="0000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Logistics Support</a:t>
          </a:r>
          <a:endParaRPr lang="en-AU" sz="1200" kern="1200" dirty="0"/>
        </a:p>
      </dsp:txBody>
      <dsp:txXfrm>
        <a:off x="2984001" y="1608084"/>
        <a:ext cx="1132173" cy="566086"/>
      </dsp:txXfrm>
    </dsp:sp>
    <dsp:sp modelId="{20B99932-CB29-4995-A249-88076800FBCD}">
      <dsp:nvSpPr>
        <dsp:cNvPr id="0" name=""/>
        <dsp:cNvSpPr/>
      </dsp:nvSpPr>
      <dsp:spPr>
        <a:xfrm>
          <a:off x="4353931" y="804241"/>
          <a:ext cx="1132173" cy="56608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solidFill>
                <a:schemeClr val="bg1">
                  <a:lumMod val="50000"/>
                </a:schemeClr>
              </a:solidFill>
            </a:rPr>
            <a:t>Production Manager</a:t>
          </a:r>
          <a:endParaRPr lang="en-AU" sz="1200" kern="1200" dirty="0">
            <a:solidFill>
              <a:schemeClr val="bg1">
                <a:lumMod val="50000"/>
              </a:schemeClr>
            </a:solidFill>
          </a:endParaRPr>
        </a:p>
      </dsp:txBody>
      <dsp:txXfrm>
        <a:off x="4353931" y="804241"/>
        <a:ext cx="1132173" cy="566086"/>
      </dsp:txXfrm>
    </dsp:sp>
    <dsp:sp modelId="{80E70261-083A-4628-A643-109210124ECE}">
      <dsp:nvSpPr>
        <dsp:cNvPr id="0" name=""/>
        <dsp:cNvSpPr/>
      </dsp:nvSpPr>
      <dsp:spPr>
        <a:xfrm>
          <a:off x="4353931" y="1608084"/>
          <a:ext cx="1132173" cy="56608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28575" cmpd="sng">
          <a:solidFill>
            <a:srgbClr val="0000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Leading Hand</a:t>
          </a:r>
          <a:endParaRPr lang="en-AU" sz="1200" kern="1200" dirty="0"/>
        </a:p>
      </dsp:txBody>
      <dsp:txXfrm>
        <a:off x="4353931" y="1608084"/>
        <a:ext cx="1132173" cy="566086"/>
      </dsp:txXfrm>
    </dsp:sp>
    <dsp:sp modelId="{EB95734B-6A23-4BCE-94AB-27EE6FED0EB6}">
      <dsp:nvSpPr>
        <dsp:cNvPr id="0" name=""/>
        <dsp:cNvSpPr/>
      </dsp:nvSpPr>
      <dsp:spPr>
        <a:xfrm>
          <a:off x="3668966" y="2411928"/>
          <a:ext cx="1132173" cy="566086"/>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Fabricator</a:t>
          </a:r>
          <a:endParaRPr lang="en-AU" sz="1200" kern="1200" dirty="0"/>
        </a:p>
      </dsp:txBody>
      <dsp:txXfrm>
        <a:off x="3668966" y="2411928"/>
        <a:ext cx="1132173" cy="566086"/>
      </dsp:txXfrm>
    </dsp:sp>
    <dsp:sp modelId="{A5D343EF-0417-416F-B0AF-BD8EBBB3D89B}">
      <dsp:nvSpPr>
        <dsp:cNvPr id="0" name=""/>
        <dsp:cNvSpPr/>
      </dsp:nvSpPr>
      <dsp:spPr>
        <a:xfrm>
          <a:off x="5038896" y="2411928"/>
          <a:ext cx="1132173" cy="566086"/>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Fabricator</a:t>
          </a:r>
          <a:endParaRPr lang="en-AU" sz="1200" kern="1200" dirty="0"/>
        </a:p>
      </dsp:txBody>
      <dsp:txXfrm>
        <a:off x="5038896" y="2411928"/>
        <a:ext cx="1132173" cy="566086"/>
      </dsp:txXfrm>
    </dsp:sp>
    <dsp:sp modelId="{6A3C0FD8-4602-41A2-8C87-7D02C9E063BC}">
      <dsp:nvSpPr>
        <dsp:cNvPr id="0" name=""/>
        <dsp:cNvSpPr/>
      </dsp:nvSpPr>
      <dsp:spPr>
        <a:xfrm>
          <a:off x="3668966" y="3215771"/>
          <a:ext cx="1132173" cy="566086"/>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Fabricator</a:t>
          </a:r>
          <a:endParaRPr lang="en-AU" sz="1200" kern="1200" dirty="0"/>
        </a:p>
      </dsp:txBody>
      <dsp:txXfrm>
        <a:off x="3668966" y="3215771"/>
        <a:ext cx="1132173" cy="566086"/>
      </dsp:txXfrm>
    </dsp:sp>
    <dsp:sp modelId="{DFF49F15-325A-44BE-BA9F-6AD8E7354A48}">
      <dsp:nvSpPr>
        <dsp:cNvPr id="0" name=""/>
        <dsp:cNvSpPr/>
      </dsp:nvSpPr>
      <dsp:spPr>
        <a:xfrm>
          <a:off x="5038896" y="3215771"/>
          <a:ext cx="1132173" cy="566086"/>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Fabricator</a:t>
          </a:r>
          <a:endParaRPr lang="en-AU" sz="1200" kern="1200" dirty="0"/>
        </a:p>
      </dsp:txBody>
      <dsp:txXfrm>
        <a:off x="5038896" y="3215771"/>
        <a:ext cx="1132173" cy="566086"/>
      </dsp:txXfrm>
    </dsp:sp>
    <dsp:sp modelId="{75293978-9CF4-4F78-9D6D-E7C65C88B182}">
      <dsp:nvSpPr>
        <dsp:cNvPr id="0" name=""/>
        <dsp:cNvSpPr/>
      </dsp:nvSpPr>
      <dsp:spPr>
        <a:xfrm>
          <a:off x="3668966" y="4019614"/>
          <a:ext cx="1132173" cy="566086"/>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Glazier</a:t>
          </a:r>
          <a:endParaRPr lang="en-AU" sz="1200" kern="1200" dirty="0"/>
        </a:p>
      </dsp:txBody>
      <dsp:txXfrm>
        <a:off x="3668966" y="4019614"/>
        <a:ext cx="1132173" cy="566086"/>
      </dsp:txXfrm>
    </dsp:sp>
    <dsp:sp modelId="{60AFA8B6-192F-4F5E-A39B-12EA5B10CE18}">
      <dsp:nvSpPr>
        <dsp:cNvPr id="0" name=""/>
        <dsp:cNvSpPr/>
      </dsp:nvSpPr>
      <dsp:spPr>
        <a:xfrm>
          <a:off x="5723861" y="804241"/>
          <a:ext cx="1132173" cy="56608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solidFill>
                <a:schemeClr val="bg1">
                  <a:lumMod val="50000"/>
                </a:schemeClr>
              </a:solidFill>
            </a:rPr>
            <a:t>Corporate Services Manager</a:t>
          </a:r>
          <a:endParaRPr lang="en-AU" sz="1200" kern="1200" dirty="0">
            <a:solidFill>
              <a:schemeClr val="bg1">
                <a:lumMod val="50000"/>
              </a:schemeClr>
            </a:solidFill>
          </a:endParaRPr>
        </a:p>
      </dsp:txBody>
      <dsp:txXfrm>
        <a:off x="5723861" y="804241"/>
        <a:ext cx="1132173" cy="566086"/>
      </dsp:txXfrm>
    </dsp:sp>
    <dsp:sp modelId="{2C37D4E1-6903-4E23-8C11-7F1336DB139C}">
      <dsp:nvSpPr>
        <dsp:cNvPr id="0" name=""/>
        <dsp:cNvSpPr/>
      </dsp:nvSpPr>
      <dsp:spPr>
        <a:xfrm>
          <a:off x="6006904" y="1608084"/>
          <a:ext cx="1132173" cy="56608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smtClean="0"/>
            <a:t>Office Support</a:t>
          </a:r>
        </a:p>
        <a:p>
          <a:pPr lvl="0" algn="ctr" defTabSz="533400">
            <a:lnSpc>
              <a:spcPct val="90000"/>
            </a:lnSpc>
            <a:spcBef>
              <a:spcPct val="0"/>
            </a:spcBef>
            <a:spcAft>
              <a:spcPct val="35000"/>
            </a:spcAft>
          </a:pPr>
          <a:r>
            <a:rPr lang="en-AU" sz="1050" kern="1200" dirty="0" smtClean="0"/>
            <a:t>Part Time</a:t>
          </a:r>
          <a:endParaRPr lang="en-AU" sz="1050" kern="1200" dirty="0"/>
        </a:p>
      </dsp:txBody>
      <dsp:txXfrm>
        <a:off x="6006904" y="1608084"/>
        <a:ext cx="1132173" cy="5660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C9356-585E-4326-AF0C-2EF753DD7CBE}">
      <dsp:nvSpPr>
        <dsp:cNvPr id="0" name=""/>
        <dsp:cNvSpPr/>
      </dsp:nvSpPr>
      <dsp:spPr>
        <a:xfrm>
          <a:off x="1293514" y="2211"/>
          <a:ext cx="410269" cy="41026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Bullets</a:t>
          </a:r>
          <a:endParaRPr lang="en-AU" sz="500" kern="1200" dirty="0"/>
        </a:p>
      </dsp:txBody>
      <dsp:txXfrm>
        <a:off x="1353597" y="62294"/>
        <a:ext cx="290103" cy="290103"/>
      </dsp:txXfrm>
    </dsp:sp>
    <dsp:sp modelId="{7602777D-1164-46D3-BAA0-A67801A0D66A}">
      <dsp:nvSpPr>
        <dsp:cNvPr id="0" name=""/>
        <dsp:cNvSpPr/>
      </dsp:nvSpPr>
      <dsp:spPr>
        <a:xfrm>
          <a:off x="1379671" y="445794"/>
          <a:ext cx="237956" cy="237956"/>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536788"/>
        <a:ext cx="174874" cy="55968"/>
      </dsp:txXfrm>
    </dsp:sp>
    <dsp:sp modelId="{2BEBCFE0-72DA-46BB-B65C-5478F5D7BD5C}">
      <dsp:nvSpPr>
        <dsp:cNvPr id="0" name=""/>
        <dsp:cNvSpPr/>
      </dsp:nvSpPr>
      <dsp:spPr>
        <a:xfrm>
          <a:off x="1293514" y="717064"/>
          <a:ext cx="410269" cy="410269"/>
        </a:xfrm>
        <a:prstGeom prst="ellipse">
          <a:avLst/>
        </a:prstGeom>
        <a:solidFill>
          <a:schemeClr val="accent4">
            <a:hueOff val="-558096"/>
            <a:satOff val="3362"/>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Boots</a:t>
          </a:r>
          <a:endParaRPr lang="en-AU" sz="500" kern="1200" dirty="0"/>
        </a:p>
      </dsp:txBody>
      <dsp:txXfrm>
        <a:off x="1353597" y="777147"/>
        <a:ext cx="290103" cy="290103"/>
      </dsp:txXfrm>
    </dsp:sp>
    <dsp:sp modelId="{74A770FA-CFA6-48A3-929E-30CC3AF11C43}">
      <dsp:nvSpPr>
        <dsp:cNvPr id="0" name=""/>
        <dsp:cNvSpPr/>
      </dsp:nvSpPr>
      <dsp:spPr>
        <a:xfrm>
          <a:off x="1379671" y="1160648"/>
          <a:ext cx="237956" cy="237956"/>
        </a:xfrm>
        <a:prstGeom prst="mathPlus">
          <a:avLst/>
        </a:prstGeom>
        <a:solidFill>
          <a:schemeClr val="accent4">
            <a:hueOff val="-637824"/>
            <a:satOff val="3843"/>
            <a:lumOff val="3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1251642"/>
        <a:ext cx="174874" cy="55968"/>
      </dsp:txXfrm>
    </dsp:sp>
    <dsp:sp modelId="{24A2FE0E-E6FC-42D8-9610-EFBDC770DDFA}">
      <dsp:nvSpPr>
        <dsp:cNvPr id="0" name=""/>
        <dsp:cNvSpPr/>
      </dsp:nvSpPr>
      <dsp:spPr>
        <a:xfrm>
          <a:off x="1293514" y="1431918"/>
          <a:ext cx="410269" cy="410269"/>
        </a:xfrm>
        <a:prstGeom prst="ellipse">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Water</a:t>
          </a:r>
          <a:endParaRPr lang="en-AU" sz="500" kern="1200" dirty="0"/>
        </a:p>
      </dsp:txBody>
      <dsp:txXfrm>
        <a:off x="1353597" y="1492001"/>
        <a:ext cx="290103" cy="290103"/>
      </dsp:txXfrm>
    </dsp:sp>
    <dsp:sp modelId="{704B038E-0C4C-458B-9878-E4616F962641}">
      <dsp:nvSpPr>
        <dsp:cNvPr id="0" name=""/>
        <dsp:cNvSpPr/>
      </dsp:nvSpPr>
      <dsp:spPr>
        <a:xfrm>
          <a:off x="1379671" y="1875501"/>
          <a:ext cx="237956" cy="237956"/>
        </a:xfrm>
        <a:prstGeom prst="mathPlus">
          <a:avLst/>
        </a:prstGeom>
        <a:solidFill>
          <a:schemeClr val="accent4">
            <a:hueOff val="-1275649"/>
            <a:satOff val="7685"/>
            <a:lumOff val="6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1966495"/>
        <a:ext cx="174874" cy="55968"/>
      </dsp:txXfrm>
    </dsp:sp>
    <dsp:sp modelId="{69A7D102-BDE4-4E16-84B4-3466B52AAEC0}">
      <dsp:nvSpPr>
        <dsp:cNvPr id="0" name=""/>
        <dsp:cNvSpPr/>
      </dsp:nvSpPr>
      <dsp:spPr>
        <a:xfrm>
          <a:off x="1293514" y="2146771"/>
          <a:ext cx="410269" cy="410269"/>
        </a:xfrm>
        <a:prstGeom prst="ellipse">
          <a:avLst/>
        </a:prstGeom>
        <a:solidFill>
          <a:schemeClr val="accent4">
            <a:hueOff val="-1674289"/>
            <a:satOff val="10087"/>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Food</a:t>
          </a:r>
          <a:endParaRPr lang="en-AU" sz="500" kern="1200" dirty="0"/>
        </a:p>
      </dsp:txBody>
      <dsp:txXfrm>
        <a:off x="1353597" y="2206854"/>
        <a:ext cx="290103" cy="290103"/>
      </dsp:txXfrm>
    </dsp:sp>
    <dsp:sp modelId="{728D4FEC-CB93-4A83-8BA5-4C75979AA9CA}">
      <dsp:nvSpPr>
        <dsp:cNvPr id="0" name=""/>
        <dsp:cNvSpPr/>
      </dsp:nvSpPr>
      <dsp:spPr>
        <a:xfrm>
          <a:off x="1379671" y="2590355"/>
          <a:ext cx="237956" cy="237956"/>
        </a:xfrm>
        <a:prstGeom prst="mathPlus">
          <a:avLst/>
        </a:prstGeom>
        <a:solidFill>
          <a:schemeClr val="accent4">
            <a:hueOff val="-1913473"/>
            <a:satOff val="11528"/>
            <a:lumOff val="9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2681349"/>
        <a:ext cx="174874" cy="55968"/>
      </dsp:txXfrm>
    </dsp:sp>
    <dsp:sp modelId="{43F9A07E-056C-40DA-BEE0-FBDD5667BD99}">
      <dsp:nvSpPr>
        <dsp:cNvPr id="0" name=""/>
        <dsp:cNvSpPr/>
      </dsp:nvSpPr>
      <dsp:spPr>
        <a:xfrm>
          <a:off x="1293514" y="2861625"/>
          <a:ext cx="410269" cy="410269"/>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Welfare</a:t>
          </a:r>
          <a:endParaRPr lang="en-AU" sz="500" kern="1200" dirty="0"/>
        </a:p>
      </dsp:txBody>
      <dsp:txXfrm>
        <a:off x="1353597" y="2921708"/>
        <a:ext cx="290103" cy="290103"/>
      </dsp:txXfrm>
    </dsp:sp>
    <dsp:sp modelId="{5A5278A2-62DD-4BD0-92CC-2EAEB68422FC}">
      <dsp:nvSpPr>
        <dsp:cNvPr id="0" name=""/>
        <dsp:cNvSpPr/>
      </dsp:nvSpPr>
      <dsp:spPr>
        <a:xfrm>
          <a:off x="1379671" y="3305208"/>
          <a:ext cx="237956" cy="237956"/>
        </a:xfrm>
        <a:prstGeom prst="mathPlus">
          <a:avLst/>
        </a:prstGeom>
        <a:solidFill>
          <a:schemeClr val="accent4">
            <a:hueOff val="-2551297"/>
            <a:satOff val="15371"/>
            <a:lumOff val="12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3396202"/>
        <a:ext cx="174874" cy="55968"/>
      </dsp:txXfrm>
    </dsp:sp>
    <dsp:sp modelId="{56E4DDF7-F027-4D26-A241-EEDA9D4AB527}">
      <dsp:nvSpPr>
        <dsp:cNvPr id="0" name=""/>
        <dsp:cNvSpPr/>
      </dsp:nvSpPr>
      <dsp:spPr>
        <a:xfrm>
          <a:off x="1293514" y="3576479"/>
          <a:ext cx="410269" cy="410269"/>
        </a:xfrm>
        <a:prstGeom prst="ellipse">
          <a:avLst/>
        </a:prstGeom>
        <a:solidFill>
          <a:schemeClr val="accent4">
            <a:hueOff val="-2790481"/>
            <a:satOff val="16812"/>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Protection</a:t>
          </a:r>
          <a:endParaRPr lang="en-AU" sz="500" kern="1200" dirty="0"/>
        </a:p>
      </dsp:txBody>
      <dsp:txXfrm>
        <a:off x="1353597" y="3636562"/>
        <a:ext cx="290103" cy="290103"/>
      </dsp:txXfrm>
    </dsp:sp>
    <dsp:sp modelId="{B1D4888D-C017-442D-BC38-73B46C0C5145}">
      <dsp:nvSpPr>
        <dsp:cNvPr id="0" name=""/>
        <dsp:cNvSpPr/>
      </dsp:nvSpPr>
      <dsp:spPr>
        <a:xfrm>
          <a:off x="1379671" y="4020062"/>
          <a:ext cx="237956" cy="237956"/>
        </a:xfrm>
        <a:prstGeom prst="mathPlus">
          <a:avLst/>
        </a:prstGeom>
        <a:solidFill>
          <a:schemeClr val="accent4">
            <a:hueOff val="-3189121"/>
            <a:satOff val="19214"/>
            <a:lumOff val="15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4111056"/>
        <a:ext cx="174874" cy="55968"/>
      </dsp:txXfrm>
    </dsp:sp>
    <dsp:sp modelId="{D5F38125-3A5E-40D7-99C3-09CB4085D1FD}">
      <dsp:nvSpPr>
        <dsp:cNvPr id="0" name=""/>
        <dsp:cNvSpPr/>
      </dsp:nvSpPr>
      <dsp:spPr>
        <a:xfrm>
          <a:off x="1293514" y="4291332"/>
          <a:ext cx="410269" cy="410269"/>
        </a:xfrm>
        <a:prstGeom prst="ellipse">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Equipment</a:t>
          </a:r>
          <a:endParaRPr lang="en-AU" sz="500" kern="1200" dirty="0"/>
        </a:p>
      </dsp:txBody>
      <dsp:txXfrm>
        <a:off x="1353597" y="4351415"/>
        <a:ext cx="290103" cy="290103"/>
      </dsp:txXfrm>
    </dsp:sp>
    <dsp:sp modelId="{D1DA5E28-AF53-4F9A-A209-5235C5489819}">
      <dsp:nvSpPr>
        <dsp:cNvPr id="0" name=""/>
        <dsp:cNvSpPr/>
      </dsp:nvSpPr>
      <dsp:spPr>
        <a:xfrm>
          <a:off x="1379671" y="4734916"/>
          <a:ext cx="237956" cy="237956"/>
        </a:xfrm>
        <a:prstGeom prst="mathPlus">
          <a:avLst/>
        </a:prstGeom>
        <a:solidFill>
          <a:schemeClr val="accent4">
            <a:hueOff val="-3826945"/>
            <a:satOff val="23056"/>
            <a:lumOff val="184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4825910"/>
        <a:ext cx="174874" cy="55968"/>
      </dsp:txXfrm>
    </dsp:sp>
    <dsp:sp modelId="{FAE2E63B-7E1E-4A4C-B0AB-E23017FF8E9D}">
      <dsp:nvSpPr>
        <dsp:cNvPr id="0" name=""/>
        <dsp:cNvSpPr/>
      </dsp:nvSpPr>
      <dsp:spPr>
        <a:xfrm>
          <a:off x="1293514" y="5006186"/>
          <a:ext cx="410269" cy="410269"/>
        </a:xfrm>
        <a:prstGeom prst="ellipse">
          <a:avLst/>
        </a:prstGeom>
        <a:solidFill>
          <a:schemeClr val="accent4">
            <a:hueOff val="-3906673"/>
            <a:satOff val="23537"/>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Materiel</a:t>
          </a:r>
          <a:endParaRPr lang="en-AU" sz="500" kern="1200" dirty="0"/>
        </a:p>
      </dsp:txBody>
      <dsp:txXfrm>
        <a:off x="1353597" y="5066269"/>
        <a:ext cx="290103" cy="290103"/>
      </dsp:txXfrm>
    </dsp:sp>
    <dsp:sp modelId="{86C239DE-CB22-493B-9AD8-ECA55430F03B}">
      <dsp:nvSpPr>
        <dsp:cNvPr id="0" name=""/>
        <dsp:cNvSpPr/>
      </dsp:nvSpPr>
      <dsp:spPr>
        <a:xfrm>
          <a:off x="1765324" y="2633023"/>
          <a:ext cx="130465" cy="152620"/>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765324" y="2663547"/>
        <a:ext cx="91326" cy="91572"/>
      </dsp:txXfrm>
    </dsp:sp>
    <dsp:sp modelId="{479158EA-7335-401C-95E1-08434667A749}">
      <dsp:nvSpPr>
        <dsp:cNvPr id="0" name=""/>
        <dsp:cNvSpPr/>
      </dsp:nvSpPr>
      <dsp:spPr>
        <a:xfrm>
          <a:off x="1949946" y="2299063"/>
          <a:ext cx="820539" cy="820539"/>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AU" sz="900" kern="1200" dirty="0" err="1" smtClean="0"/>
            <a:t>Warfighters</a:t>
          </a:r>
          <a:endParaRPr lang="en-AU" sz="900" kern="1200" dirty="0"/>
        </a:p>
      </dsp:txBody>
      <dsp:txXfrm>
        <a:off x="2070111" y="2419228"/>
        <a:ext cx="580209" cy="5802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C9356-585E-4326-AF0C-2EF753DD7CBE}">
      <dsp:nvSpPr>
        <dsp:cNvPr id="0" name=""/>
        <dsp:cNvSpPr/>
      </dsp:nvSpPr>
      <dsp:spPr>
        <a:xfrm>
          <a:off x="1293514" y="2211"/>
          <a:ext cx="410269" cy="41026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Planning</a:t>
          </a:r>
          <a:endParaRPr lang="en-AU" sz="500" kern="1200" dirty="0"/>
        </a:p>
      </dsp:txBody>
      <dsp:txXfrm>
        <a:off x="1353597" y="62294"/>
        <a:ext cx="290103" cy="290103"/>
      </dsp:txXfrm>
    </dsp:sp>
    <dsp:sp modelId="{7602777D-1164-46D3-BAA0-A67801A0D66A}">
      <dsp:nvSpPr>
        <dsp:cNvPr id="0" name=""/>
        <dsp:cNvSpPr/>
      </dsp:nvSpPr>
      <dsp:spPr>
        <a:xfrm>
          <a:off x="1379671" y="445794"/>
          <a:ext cx="237956" cy="237956"/>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536788"/>
        <a:ext cx="174874" cy="55968"/>
      </dsp:txXfrm>
    </dsp:sp>
    <dsp:sp modelId="{2BEBCFE0-72DA-46BB-B65C-5478F5D7BD5C}">
      <dsp:nvSpPr>
        <dsp:cNvPr id="0" name=""/>
        <dsp:cNvSpPr/>
      </dsp:nvSpPr>
      <dsp:spPr>
        <a:xfrm>
          <a:off x="1293514" y="717064"/>
          <a:ext cx="410269" cy="410269"/>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Drawings</a:t>
          </a:r>
          <a:endParaRPr lang="en-AU" sz="500" kern="1200" dirty="0"/>
        </a:p>
      </dsp:txBody>
      <dsp:txXfrm>
        <a:off x="1353597" y="777147"/>
        <a:ext cx="290103" cy="290103"/>
      </dsp:txXfrm>
    </dsp:sp>
    <dsp:sp modelId="{74A770FA-CFA6-48A3-929E-30CC3AF11C43}">
      <dsp:nvSpPr>
        <dsp:cNvPr id="0" name=""/>
        <dsp:cNvSpPr/>
      </dsp:nvSpPr>
      <dsp:spPr>
        <a:xfrm>
          <a:off x="1379671" y="1160648"/>
          <a:ext cx="237956" cy="237956"/>
        </a:xfrm>
        <a:prstGeom prst="mathPlus">
          <a:avLst/>
        </a:prstGeom>
        <a:solidFill>
          <a:schemeClr val="accent2">
            <a:hueOff val="668788"/>
            <a:satOff val="-834"/>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1251642"/>
        <a:ext cx="174874" cy="55968"/>
      </dsp:txXfrm>
    </dsp:sp>
    <dsp:sp modelId="{24A2FE0E-E6FC-42D8-9610-EFBDC770DDFA}">
      <dsp:nvSpPr>
        <dsp:cNvPr id="0" name=""/>
        <dsp:cNvSpPr/>
      </dsp:nvSpPr>
      <dsp:spPr>
        <a:xfrm>
          <a:off x="1293514" y="1431918"/>
          <a:ext cx="410269" cy="410269"/>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Consumables</a:t>
          </a:r>
          <a:endParaRPr lang="en-AU" sz="500" kern="1200" dirty="0"/>
        </a:p>
      </dsp:txBody>
      <dsp:txXfrm>
        <a:off x="1353597" y="1492001"/>
        <a:ext cx="290103" cy="290103"/>
      </dsp:txXfrm>
    </dsp:sp>
    <dsp:sp modelId="{704B038E-0C4C-458B-9878-E4616F962641}">
      <dsp:nvSpPr>
        <dsp:cNvPr id="0" name=""/>
        <dsp:cNvSpPr/>
      </dsp:nvSpPr>
      <dsp:spPr>
        <a:xfrm>
          <a:off x="1379671" y="1875501"/>
          <a:ext cx="237956" cy="237956"/>
        </a:xfrm>
        <a:prstGeom prst="mathPlus">
          <a:avLst/>
        </a:prstGeom>
        <a:solidFill>
          <a:schemeClr val="accent2">
            <a:hueOff val="1337577"/>
            <a:satOff val="-1668"/>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1966495"/>
        <a:ext cx="174874" cy="55968"/>
      </dsp:txXfrm>
    </dsp:sp>
    <dsp:sp modelId="{69A7D102-BDE4-4E16-84B4-3466B52AAEC0}">
      <dsp:nvSpPr>
        <dsp:cNvPr id="0" name=""/>
        <dsp:cNvSpPr/>
      </dsp:nvSpPr>
      <dsp:spPr>
        <a:xfrm>
          <a:off x="1293514" y="2146771"/>
          <a:ext cx="410269" cy="410269"/>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Material</a:t>
          </a:r>
          <a:endParaRPr lang="en-AU" sz="500" kern="1200" dirty="0"/>
        </a:p>
      </dsp:txBody>
      <dsp:txXfrm>
        <a:off x="1353597" y="2206854"/>
        <a:ext cx="290103" cy="290103"/>
      </dsp:txXfrm>
    </dsp:sp>
    <dsp:sp modelId="{728D4FEC-CB93-4A83-8BA5-4C75979AA9CA}">
      <dsp:nvSpPr>
        <dsp:cNvPr id="0" name=""/>
        <dsp:cNvSpPr/>
      </dsp:nvSpPr>
      <dsp:spPr>
        <a:xfrm>
          <a:off x="1379671" y="2590355"/>
          <a:ext cx="237956" cy="237956"/>
        </a:xfrm>
        <a:prstGeom prst="mathPlus">
          <a:avLst/>
        </a:prstGeom>
        <a:solidFill>
          <a:schemeClr val="accent2">
            <a:hueOff val="2006365"/>
            <a:satOff val="-2502"/>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2681349"/>
        <a:ext cx="174874" cy="55968"/>
      </dsp:txXfrm>
    </dsp:sp>
    <dsp:sp modelId="{43F9A07E-056C-40DA-BEE0-FBDD5667BD99}">
      <dsp:nvSpPr>
        <dsp:cNvPr id="0" name=""/>
        <dsp:cNvSpPr/>
      </dsp:nvSpPr>
      <dsp:spPr>
        <a:xfrm>
          <a:off x="1293514" y="2861625"/>
          <a:ext cx="410269" cy="410269"/>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HR</a:t>
          </a:r>
          <a:endParaRPr lang="en-AU" sz="500" kern="1200" dirty="0"/>
        </a:p>
      </dsp:txBody>
      <dsp:txXfrm>
        <a:off x="1353597" y="2921708"/>
        <a:ext cx="290103" cy="290103"/>
      </dsp:txXfrm>
    </dsp:sp>
    <dsp:sp modelId="{5A5278A2-62DD-4BD0-92CC-2EAEB68422FC}">
      <dsp:nvSpPr>
        <dsp:cNvPr id="0" name=""/>
        <dsp:cNvSpPr/>
      </dsp:nvSpPr>
      <dsp:spPr>
        <a:xfrm>
          <a:off x="1379671" y="3305208"/>
          <a:ext cx="237956" cy="237956"/>
        </a:xfrm>
        <a:prstGeom prst="mathPlus">
          <a:avLst/>
        </a:prstGeom>
        <a:solidFill>
          <a:schemeClr val="accent2">
            <a:hueOff val="2675154"/>
            <a:satOff val="-3337"/>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3396202"/>
        <a:ext cx="174874" cy="55968"/>
      </dsp:txXfrm>
    </dsp:sp>
    <dsp:sp modelId="{56E4DDF7-F027-4D26-A241-EEDA9D4AB527}">
      <dsp:nvSpPr>
        <dsp:cNvPr id="0" name=""/>
        <dsp:cNvSpPr/>
      </dsp:nvSpPr>
      <dsp:spPr>
        <a:xfrm>
          <a:off x="1293514" y="3576479"/>
          <a:ext cx="410269" cy="410269"/>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Safety</a:t>
          </a:r>
          <a:endParaRPr lang="en-AU" sz="500" kern="1200" dirty="0"/>
        </a:p>
      </dsp:txBody>
      <dsp:txXfrm>
        <a:off x="1353597" y="3636562"/>
        <a:ext cx="290103" cy="290103"/>
      </dsp:txXfrm>
    </dsp:sp>
    <dsp:sp modelId="{B1D4888D-C017-442D-BC38-73B46C0C5145}">
      <dsp:nvSpPr>
        <dsp:cNvPr id="0" name=""/>
        <dsp:cNvSpPr/>
      </dsp:nvSpPr>
      <dsp:spPr>
        <a:xfrm>
          <a:off x="1379671" y="4020062"/>
          <a:ext cx="237956" cy="237956"/>
        </a:xfrm>
        <a:prstGeom prst="mathPlus">
          <a:avLst/>
        </a:prstGeom>
        <a:solidFill>
          <a:schemeClr val="accent2">
            <a:hueOff val="3343942"/>
            <a:satOff val="-4171"/>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4111056"/>
        <a:ext cx="174874" cy="55968"/>
      </dsp:txXfrm>
    </dsp:sp>
    <dsp:sp modelId="{48E3F272-230D-4870-9E8C-E6B49BA634C1}">
      <dsp:nvSpPr>
        <dsp:cNvPr id="0" name=""/>
        <dsp:cNvSpPr/>
      </dsp:nvSpPr>
      <dsp:spPr>
        <a:xfrm>
          <a:off x="1293514" y="4291332"/>
          <a:ext cx="410269" cy="410269"/>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Compliance</a:t>
          </a:r>
          <a:endParaRPr lang="en-AU" sz="500" kern="1200" dirty="0"/>
        </a:p>
      </dsp:txBody>
      <dsp:txXfrm>
        <a:off x="1353597" y="4351415"/>
        <a:ext cx="290103" cy="290103"/>
      </dsp:txXfrm>
    </dsp:sp>
    <dsp:sp modelId="{046C550A-9AED-46EA-B2E3-5AB2381624E6}">
      <dsp:nvSpPr>
        <dsp:cNvPr id="0" name=""/>
        <dsp:cNvSpPr/>
      </dsp:nvSpPr>
      <dsp:spPr>
        <a:xfrm>
          <a:off x="1379671" y="4734916"/>
          <a:ext cx="237956" cy="237956"/>
        </a:xfrm>
        <a:prstGeom prst="mathPlus">
          <a:avLst/>
        </a:prstGeom>
        <a:solidFill>
          <a:schemeClr val="accent2">
            <a:hueOff val="4012731"/>
            <a:satOff val="-5005"/>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411212" y="4825910"/>
        <a:ext cx="174874" cy="55968"/>
      </dsp:txXfrm>
    </dsp:sp>
    <dsp:sp modelId="{D5F38125-3A5E-40D7-99C3-09CB4085D1FD}">
      <dsp:nvSpPr>
        <dsp:cNvPr id="0" name=""/>
        <dsp:cNvSpPr/>
      </dsp:nvSpPr>
      <dsp:spPr>
        <a:xfrm>
          <a:off x="1293514" y="5006186"/>
          <a:ext cx="410269" cy="410269"/>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AU" sz="500" kern="1200" dirty="0" smtClean="0"/>
            <a:t>Quality</a:t>
          </a:r>
          <a:endParaRPr lang="en-AU" sz="500" kern="1200" dirty="0"/>
        </a:p>
      </dsp:txBody>
      <dsp:txXfrm>
        <a:off x="1353597" y="5066269"/>
        <a:ext cx="290103" cy="290103"/>
      </dsp:txXfrm>
    </dsp:sp>
    <dsp:sp modelId="{86C239DE-CB22-493B-9AD8-ECA55430F03B}">
      <dsp:nvSpPr>
        <dsp:cNvPr id="0" name=""/>
        <dsp:cNvSpPr/>
      </dsp:nvSpPr>
      <dsp:spPr>
        <a:xfrm>
          <a:off x="1765324" y="2633023"/>
          <a:ext cx="130465" cy="152620"/>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AU" sz="400" kern="1200"/>
        </a:p>
      </dsp:txBody>
      <dsp:txXfrm>
        <a:off x="1765324" y="2663547"/>
        <a:ext cx="91326" cy="91572"/>
      </dsp:txXfrm>
    </dsp:sp>
    <dsp:sp modelId="{479158EA-7335-401C-95E1-08434667A749}">
      <dsp:nvSpPr>
        <dsp:cNvPr id="0" name=""/>
        <dsp:cNvSpPr/>
      </dsp:nvSpPr>
      <dsp:spPr>
        <a:xfrm>
          <a:off x="1949946" y="2299063"/>
          <a:ext cx="820539" cy="82053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AU" sz="900" kern="1200" dirty="0" smtClean="0"/>
            <a:t>Installation</a:t>
          </a:r>
          <a:endParaRPr lang="en-AU" sz="900" kern="1200" dirty="0"/>
        </a:p>
      </dsp:txBody>
      <dsp:txXfrm>
        <a:off x="2070111" y="2419228"/>
        <a:ext cx="580209" cy="5802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0EB53-A2A9-45C7-982B-3D425EE3E529}">
      <dsp:nvSpPr>
        <dsp:cNvPr id="0" name=""/>
        <dsp:cNvSpPr/>
      </dsp:nvSpPr>
      <dsp:spPr>
        <a:xfrm>
          <a:off x="3223418" y="0"/>
          <a:ext cx="4525963" cy="452596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AU" sz="2200" kern="1200" dirty="0" smtClean="0"/>
            <a:t>Business</a:t>
          </a:r>
          <a:endParaRPr lang="en-AU" sz="2200" kern="1200" dirty="0"/>
        </a:p>
      </dsp:txBody>
      <dsp:txXfrm>
        <a:off x="4695487" y="226298"/>
        <a:ext cx="1581824" cy="678894"/>
      </dsp:txXfrm>
    </dsp:sp>
    <dsp:sp modelId="{75462827-23F3-464B-BD3C-75F15D1A7CDA}">
      <dsp:nvSpPr>
        <dsp:cNvPr id="0" name=""/>
        <dsp:cNvSpPr/>
      </dsp:nvSpPr>
      <dsp:spPr>
        <a:xfrm>
          <a:off x="3789163" y="1131490"/>
          <a:ext cx="3394472" cy="3394472"/>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AU" sz="2200" kern="1200" dirty="0" smtClean="0"/>
            <a:t>Secondary</a:t>
          </a:r>
          <a:endParaRPr lang="en-AU" sz="2200" kern="1200" dirty="0"/>
        </a:p>
      </dsp:txBody>
      <dsp:txXfrm>
        <a:off x="4695487" y="1343645"/>
        <a:ext cx="1581824" cy="636463"/>
      </dsp:txXfrm>
    </dsp:sp>
    <dsp:sp modelId="{F5ACE672-31CB-4885-A0B7-236232904498}">
      <dsp:nvSpPr>
        <dsp:cNvPr id="0" name=""/>
        <dsp:cNvSpPr/>
      </dsp:nvSpPr>
      <dsp:spPr>
        <a:xfrm>
          <a:off x="4354909" y="2262981"/>
          <a:ext cx="2262981" cy="2262981"/>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AU" sz="2200" kern="1200" dirty="0" smtClean="0"/>
            <a:t>Core</a:t>
          </a:r>
          <a:endParaRPr lang="en-AU" sz="2200" kern="1200" dirty="0"/>
        </a:p>
      </dsp:txBody>
      <dsp:txXfrm>
        <a:off x="4686315" y="2828726"/>
        <a:ext cx="1600169" cy="11314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C9F3B-A59D-4D5E-9725-FE28BA360435}">
      <dsp:nvSpPr>
        <dsp:cNvPr id="0" name=""/>
        <dsp:cNvSpPr/>
      </dsp:nvSpPr>
      <dsp:spPr>
        <a:xfrm>
          <a:off x="3362377" y="37524"/>
          <a:ext cx="1801177" cy="180117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AU" sz="2100" kern="1200" dirty="0" smtClean="0"/>
            <a:t>People</a:t>
          </a:r>
          <a:endParaRPr lang="en-AU" sz="2100" kern="1200" dirty="0"/>
        </a:p>
      </dsp:txBody>
      <dsp:txXfrm>
        <a:off x="3602534" y="352730"/>
        <a:ext cx="1320863" cy="810530"/>
      </dsp:txXfrm>
    </dsp:sp>
    <dsp:sp modelId="{BACD1796-9353-47EF-92A3-71FF7AEDF581}">
      <dsp:nvSpPr>
        <dsp:cNvPr id="0" name=""/>
        <dsp:cNvSpPr/>
      </dsp:nvSpPr>
      <dsp:spPr>
        <a:xfrm>
          <a:off x="4012302" y="1163260"/>
          <a:ext cx="1801177" cy="1801177"/>
        </a:xfrm>
        <a:prstGeom prst="ellipse">
          <a:avLst/>
        </a:prstGeom>
        <a:solidFill>
          <a:schemeClr val="accent4">
            <a:alpha val="50000"/>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AU" sz="2100" kern="1200" dirty="0" smtClean="0"/>
            <a:t>Processes</a:t>
          </a:r>
          <a:endParaRPr lang="en-AU" sz="2100" kern="1200" dirty="0"/>
        </a:p>
      </dsp:txBody>
      <dsp:txXfrm>
        <a:off x="4563162" y="1628564"/>
        <a:ext cx="1080706" cy="990647"/>
      </dsp:txXfrm>
    </dsp:sp>
    <dsp:sp modelId="{72C455EA-0397-47E0-97BE-5A9E1136EAA7}">
      <dsp:nvSpPr>
        <dsp:cNvPr id="0" name=""/>
        <dsp:cNvSpPr/>
      </dsp:nvSpPr>
      <dsp:spPr>
        <a:xfrm>
          <a:off x="2712452" y="1163260"/>
          <a:ext cx="1801177" cy="1801177"/>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AU" sz="2100" kern="1200" dirty="0" smtClean="0"/>
            <a:t>Systems</a:t>
          </a:r>
          <a:endParaRPr lang="en-AU" sz="2100" kern="1200" dirty="0"/>
        </a:p>
      </dsp:txBody>
      <dsp:txXfrm>
        <a:off x="2882063" y="1628564"/>
        <a:ext cx="1080706" cy="99064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1">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1">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4A31350-5976-4B94-A5D9-79FF069A0DB7}" type="datetimeFigureOut">
              <a:rPr lang="en-AU" smtClean="0"/>
              <a:t>29/01/2016</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878DA79-35BC-4A7E-A391-EA2AF07B0D27}" type="slidenum">
              <a:rPr lang="en-AU" smtClean="0"/>
              <a:t>‹#›</a:t>
            </a:fld>
            <a:endParaRPr lang="en-AU"/>
          </a:p>
        </p:txBody>
      </p:sp>
    </p:spTree>
    <p:extLst>
      <p:ext uri="{BB962C8B-B14F-4D97-AF65-F5344CB8AC3E}">
        <p14:creationId xmlns:p14="http://schemas.microsoft.com/office/powerpoint/2010/main" val="29713126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98D2C4B-1357-4C33-818F-53D621791318}" type="datetimeFigureOut">
              <a:rPr lang="en-AU" smtClean="0"/>
              <a:t>27/01/2016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3DABDB-0C71-458E-A5CC-3E3BBE552131}" type="slidenum">
              <a:rPr lang="en-AU" smtClean="0"/>
              <a:t>‹#›</a:t>
            </a:fld>
            <a:endParaRPr lang="en-AU"/>
          </a:p>
        </p:txBody>
      </p:sp>
    </p:spTree>
    <p:extLst>
      <p:ext uri="{BB962C8B-B14F-4D97-AF65-F5344CB8AC3E}">
        <p14:creationId xmlns:p14="http://schemas.microsoft.com/office/powerpoint/2010/main" val="62492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8D2C4B-1357-4C33-818F-53D621791318}" type="datetimeFigureOut">
              <a:rPr lang="en-AU" smtClean="0"/>
              <a:t>27/01/2016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3DABDB-0C71-458E-A5CC-3E3BBE552131}" type="slidenum">
              <a:rPr lang="en-AU" smtClean="0"/>
              <a:t>‹#›</a:t>
            </a:fld>
            <a:endParaRPr lang="en-AU"/>
          </a:p>
        </p:txBody>
      </p:sp>
    </p:spTree>
    <p:extLst>
      <p:ext uri="{BB962C8B-B14F-4D97-AF65-F5344CB8AC3E}">
        <p14:creationId xmlns:p14="http://schemas.microsoft.com/office/powerpoint/2010/main" val="425090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8D2C4B-1357-4C33-818F-53D621791318}" type="datetimeFigureOut">
              <a:rPr lang="en-AU" smtClean="0"/>
              <a:t>27/01/2016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3DABDB-0C71-458E-A5CC-3E3BBE552131}" type="slidenum">
              <a:rPr lang="en-AU" smtClean="0"/>
              <a:t>‹#›</a:t>
            </a:fld>
            <a:endParaRPr lang="en-AU"/>
          </a:p>
        </p:txBody>
      </p:sp>
    </p:spTree>
    <p:extLst>
      <p:ext uri="{BB962C8B-B14F-4D97-AF65-F5344CB8AC3E}">
        <p14:creationId xmlns:p14="http://schemas.microsoft.com/office/powerpoint/2010/main" val="246164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45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355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069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73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380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237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117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41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8D2C4B-1357-4C33-818F-53D621791318}" type="datetimeFigureOut">
              <a:rPr lang="en-AU" smtClean="0"/>
              <a:t>27/01/2016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3DABDB-0C71-458E-A5CC-3E3BBE552131}" type="slidenum">
              <a:rPr lang="en-AU" smtClean="0"/>
              <a:t>‹#›</a:t>
            </a:fld>
            <a:endParaRPr lang="en-AU"/>
          </a:p>
        </p:txBody>
      </p:sp>
    </p:spTree>
    <p:extLst>
      <p:ext uri="{BB962C8B-B14F-4D97-AF65-F5344CB8AC3E}">
        <p14:creationId xmlns:p14="http://schemas.microsoft.com/office/powerpoint/2010/main" val="183087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505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338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772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870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696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161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743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385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75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85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D2C4B-1357-4C33-818F-53D621791318}" type="datetimeFigureOut">
              <a:rPr lang="en-AU" smtClean="0"/>
              <a:t>27/01/2016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3DABDB-0C71-458E-A5CC-3E3BBE552131}" type="slidenum">
              <a:rPr lang="en-AU" smtClean="0"/>
              <a:t>‹#›</a:t>
            </a:fld>
            <a:endParaRPr lang="en-AU"/>
          </a:p>
        </p:txBody>
      </p:sp>
    </p:spTree>
    <p:extLst>
      <p:ext uri="{BB962C8B-B14F-4D97-AF65-F5344CB8AC3E}">
        <p14:creationId xmlns:p14="http://schemas.microsoft.com/office/powerpoint/2010/main" val="3861138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768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477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288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CCE0956-7937-9543-8D93-91DCD7E31DA4}"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F4564B-5B86-DD4E-B3C9-3B372A69D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7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8D2C4B-1357-4C33-818F-53D621791318}" type="datetimeFigureOut">
              <a:rPr lang="en-AU" smtClean="0"/>
              <a:t>27/01/2016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3DABDB-0C71-458E-A5CC-3E3BBE552131}" type="slidenum">
              <a:rPr lang="en-AU" smtClean="0"/>
              <a:t>‹#›</a:t>
            </a:fld>
            <a:endParaRPr lang="en-AU"/>
          </a:p>
        </p:txBody>
      </p:sp>
    </p:spTree>
    <p:extLst>
      <p:ext uri="{BB962C8B-B14F-4D97-AF65-F5344CB8AC3E}">
        <p14:creationId xmlns:p14="http://schemas.microsoft.com/office/powerpoint/2010/main" val="175307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98D2C4B-1357-4C33-818F-53D621791318}" type="datetimeFigureOut">
              <a:rPr lang="en-AU" smtClean="0"/>
              <a:t>27/01/2016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63DABDB-0C71-458E-A5CC-3E3BBE552131}" type="slidenum">
              <a:rPr lang="en-AU" smtClean="0"/>
              <a:t>‹#›</a:t>
            </a:fld>
            <a:endParaRPr lang="en-AU"/>
          </a:p>
        </p:txBody>
      </p:sp>
    </p:spTree>
    <p:extLst>
      <p:ext uri="{BB962C8B-B14F-4D97-AF65-F5344CB8AC3E}">
        <p14:creationId xmlns:p14="http://schemas.microsoft.com/office/powerpoint/2010/main" val="143894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98D2C4B-1357-4C33-818F-53D621791318}" type="datetimeFigureOut">
              <a:rPr lang="en-AU" smtClean="0"/>
              <a:t>27/01/2016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63DABDB-0C71-458E-A5CC-3E3BBE552131}" type="slidenum">
              <a:rPr lang="en-AU" smtClean="0"/>
              <a:t>‹#›</a:t>
            </a:fld>
            <a:endParaRPr lang="en-AU"/>
          </a:p>
        </p:txBody>
      </p:sp>
    </p:spTree>
    <p:extLst>
      <p:ext uri="{BB962C8B-B14F-4D97-AF65-F5344CB8AC3E}">
        <p14:creationId xmlns:p14="http://schemas.microsoft.com/office/powerpoint/2010/main" val="145659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D2C4B-1357-4C33-818F-53D621791318}" type="datetimeFigureOut">
              <a:rPr lang="en-AU" smtClean="0"/>
              <a:t>27/01/2016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63DABDB-0C71-458E-A5CC-3E3BBE552131}" type="slidenum">
              <a:rPr lang="en-AU" smtClean="0"/>
              <a:t>‹#›</a:t>
            </a:fld>
            <a:endParaRPr lang="en-AU"/>
          </a:p>
        </p:txBody>
      </p:sp>
    </p:spTree>
    <p:extLst>
      <p:ext uri="{BB962C8B-B14F-4D97-AF65-F5344CB8AC3E}">
        <p14:creationId xmlns:p14="http://schemas.microsoft.com/office/powerpoint/2010/main" val="422986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D2C4B-1357-4C33-818F-53D621791318}" type="datetimeFigureOut">
              <a:rPr lang="en-AU" smtClean="0"/>
              <a:t>27/01/2016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3DABDB-0C71-458E-A5CC-3E3BBE552131}" type="slidenum">
              <a:rPr lang="en-AU" smtClean="0"/>
              <a:t>‹#›</a:t>
            </a:fld>
            <a:endParaRPr lang="en-AU"/>
          </a:p>
        </p:txBody>
      </p:sp>
    </p:spTree>
    <p:extLst>
      <p:ext uri="{BB962C8B-B14F-4D97-AF65-F5344CB8AC3E}">
        <p14:creationId xmlns:p14="http://schemas.microsoft.com/office/powerpoint/2010/main" val="312508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D2C4B-1357-4C33-818F-53D621791318}" type="datetimeFigureOut">
              <a:rPr lang="en-AU" smtClean="0"/>
              <a:t>27/01/2016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3DABDB-0C71-458E-A5CC-3E3BBE552131}" type="slidenum">
              <a:rPr lang="en-AU" smtClean="0"/>
              <a:t>‹#›</a:t>
            </a:fld>
            <a:endParaRPr lang="en-AU"/>
          </a:p>
        </p:txBody>
      </p:sp>
    </p:spTree>
    <p:extLst>
      <p:ext uri="{BB962C8B-B14F-4D97-AF65-F5344CB8AC3E}">
        <p14:creationId xmlns:p14="http://schemas.microsoft.com/office/powerpoint/2010/main" val="72542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D2C4B-1357-4C33-818F-53D621791318}" type="datetimeFigureOut">
              <a:rPr lang="en-AU" smtClean="0"/>
              <a:t>27/01/2016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DABDB-0C71-458E-A5CC-3E3BBE552131}" type="slidenum">
              <a:rPr lang="en-AU" smtClean="0"/>
              <a:t>‹#›</a:t>
            </a:fld>
            <a:endParaRPr lang="en-AU"/>
          </a:p>
        </p:txBody>
      </p:sp>
    </p:spTree>
    <p:extLst>
      <p:ext uri="{BB962C8B-B14F-4D97-AF65-F5344CB8AC3E}">
        <p14:creationId xmlns:p14="http://schemas.microsoft.com/office/powerpoint/2010/main" val="332077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CCE0956-7937-9543-8D93-91DCD7E31DA4}" type="datetimeFigureOut">
              <a:rPr lang="en-US" smtClean="0">
                <a:solidFill>
                  <a:prstClr val="black">
                    <a:tint val="75000"/>
                  </a:prstClr>
                </a:solidFill>
              </a:rPr>
              <a:pPr defTabSz="457200"/>
              <a:t>1/27/2016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1F4564B-5B86-DD4E-B3C9-3B372A69DDF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00716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CCE0956-7937-9543-8D93-91DCD7E31DA4}" type="datetimeFigureOut">
              <a:rPr lang="en-US" smtClean="0">
                <a:solidFill>
                  <a:prstClr val="black">
                    <a:tint val="75000"/>
                  </a:prstClr>
                </a:solidFill>
              </a:rPr>
              <a:pPr defTabSz="457200"/>
              <a:t>1/27/2016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1F4564B-5B86-DD4E-B3C9-3B372A69DDF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8826540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National </a:t>
            </a:r>
            <a:r>
              <a:rPr lang="en-AU" dirty="0"/>
              <a:t>F</a:t>
            </a:r>
            <a:r>
              <a:rPr lang="en-AU" dirty="0" smtClean="0"/>
              <a:t>açade Systems</a:t>
            </a:r>
            <a:br>
              <a:rPr lang="en-AU" dirty="0" smtClean="0"/>
            </a:br>
            <a:r>
              <a:rPr lang="en-AU" dirty="0"/>
              <a:t/>
            </a:r>
            <a:br>
              <a:rPr lang="en-AU" dirty="0"/>
            </a:br>
            <a:r>
              <a:rPr lang="en-AU" dirty="0" smtClean="0"/>
              <a:t>Strategy and Plans 2016</a:t>
            </a:r>
            <a:endParaRPr lang="en-AU" dirty="0"/>
          </a:p>
        </p:txBody>
      </p:sp>
    </p:spTree>
    <p:extLst>
      <p:ext uri="{BB962C8B-B14F-4D97-AF65-F5344CB8AC3E}">
        <p14:creationId xmlns:p14="http://schemas.microsoft.com/office/powerpoint/2010/main" val="747456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Vulnerabilities</a:t>
            </a:r>
            <a:endParaRPr lang="en-US" dirty="0"/>
          </a:p>
        </p:txBody>
      </p:sp>
      <p:sp>
        <p:nvSpPr>
          <p:cNvPr id="3" name="Content Placeholder 2"/>
          <p:cNvSpPr>
            <a:spLocks noGrp="1"/>
          </p:cNvSpPr>
          <p:nvPr>
            <p:ph idx="1"/>
          </p:nvPr>
        </p:nvSpPr>
        <p:spPr/>
        <p:txBody>
          <a:bodyPr/>
          <a:lstStyle/>
          <a:p>
            <a:r>
              <a:rPr lang="en-US" dirty="0" smtClean="0"/>
              <a:t>Governance </a:t>
            </a:r>
            <a:r>
              <a:rPr lang="en-US" dirty="0" smtClean="0"/>
              <a:t>and policy framework</a:t>
            </a:r>
          </a:p>
          <a:p>
            <a:r>
              <a:rPr lang="en-US" dirty="0" smtClean="0"/>
              <a:t>Project </a:t>
            </a:r>
            <a:r>
              <a:rPr lang="en-US" dirty="0" smtClean="0"/>
              <a:t>management coordination</a:t>
            </a:r>
          </a:p>
          <a:p>
            <a:r>
              <a:rPr lang="en-US" dirty="0" smtClean="0"/>
              <a:t>Old ways/poor flexibility</a:t>
            </a:r>
          </a:p>
          <a:p>
            <a:r>
              <a:rPr lang="en-US" dirty="0" smtClean="0"/>
              <a:t>Reliance on subcontractors</a:t>
            </a:r>
          </a:p>
          <a:p>
            <a:r>
              <a:rPr lang="en-US" dirty="0" smtClean="0"/>
              <a:t>Availability of glass and </a:t>
            </a:r>
            <a:r>
              <a:rPr lang="en-US" dirty="0" err="1" smtClean="0"/>
              <a:t>aluminium</a:t>
            </a:r>
            <a:endParaRPr lang="en-US" dirty="0" smtClean="0"/>
          </a:p>
          <a:p>
            <a:r>
              <a:rPr lang="en-US" dirty="0" smtClean="0"/>
              <a:t>Relationships/perception </a:t>
            </a:r>
            <a:r>
              <a:rPr lang="en-US" dirty="0" smtClean="0"/>
              <a:t>within the industry</a:t>
            </a:r>
            <a:endParaRPr lang="en-US" dirty="0"/>
          </a:p>
        </p:txBody>
      </p:sp>
    </p:spTree>
    <p:extLst>
      <p:ext uri="{BB962C8B-B14F-4D97-AF65-F5344CB8AC3E}">
        <p14:creationId xmlns:p14="http://schemas.microsoft.com/office/powerpoint/2010/main" val="359097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Centre of Gravity</a:t>
            </a:r>
            <a:endParaRPr lang="en-US" dirty="0"/>
          </a:p>
        </p:txBody>
      </p:sp>
      <p:sp>
        <p:nvSpPr>
          <p:cNvPr id="3" name="Content Placeholder 2"/>
          <p:cNvSpPr>
            <a:spLocks noGrp="1"/>
          </p:cNvSpPr>
          <p:nvPr>
            <p:ph idx="1"/>
          </p:nvPr>
        </p:nvSpPr>
        <p:spPr/>
        <p:txBody>
          <a:bodyPr>
            <a:normAutofit/>
          </a:bodyPr>
          <a:lstStyle/>
          <a:p>
            <a:r>
              <a:rPr lang="en-US" dirty="0" smtClean="0"/>
              <a:t>The ability to establish and maintain our position </a:t>
            </a:r>
            <a:r>
              <a:rPr lang="en-US" dirty="0" smtClean="0"/>
              <a:t>as the trusted advisor to builders and a reliable business partner to subcontractors and suppliers.</a:t>
            </a:r>
          </a:p>
          <a:p>
            <a:endParaRPr lang="en-US" dirty="0"/>
          </a:p>
          <a:p>
            <a:r>
              <a:rPr lang="en-US" dirty="0" smtClean="0"/>
              <a:t>This </a:t>
            </a:r>
            <a:r>
              <a:rPr lang="en-US" dirty="0" smtClean="0"/>
              <a:t>means we need to:</a:t>
            </a:r>
            <a:endParaRPr lang="en-US" dirty="0" smtClean="0"/>
          </a:p>
          <a:p>
            <a:pPr lvl="1"/>
            <a:r>
              <a:rPr lang="en-US" dirty="0" smtClean="0"/>
              <a:t>Be </a:t>
            </a:r>
            <a:r>
              <a:rPr lang="en-US" dirty="0" smtClean="0"/>
              <a:t>trustworthy</a:t>
            </a:r>
          </a:p>
          <a:p>
            <a:pPr lvl="1"/>
            <a:r>
              <a:rPr lang="en-US" dirty="0" smtClean="0"/>
              <a:t>Develop </a:t>
            </a:r>
            <a:r>
              <a:rPr lang="en-US" dirty="0" smtClean="0"/>
              <a:t>and </a:t>
            </a:r>
            <a:r>
              <a:rPr lang="en-US" dirty="0" smtClean="0"/>
              <a:t>maintain </a:t>
            </a:r>
            <a:r>
              <a:rPr lang="en-US" dirty="0" smtClean="0"/>
              <a:t>good </a:t>
            </a:r>
            <a:r>
              <a:rPr lang="en-US" dirty="0" smtClean="0"/>
              <a:t>stakeholder relationships</a:t>
            </a:r>
            <a:endParaRPr lang="en-US" dirty="0" smtClean="0"/>
          </a:p>
          <a:p>
            <a:pPr lvl="1"/>
            <a:r>
              <a:rPr lang="en-US" dirty="0" smtClean="0"/>
              <a:t>Deliver on </a:t>
            </a:r>
            <a:r>
              <a:rPr lang="en-US" dirty="0" smtClean="0"/>
              <a:t>deadlines and quality</a:t>
            </a:r>
          </a:p>
          <a:p>
            <a:pPr lvl="1"/>
            <a:r>
              <a:rPr lang="en-US" dirty="0" smtClean="0"/>
              <a:t>Show </a:t>
            </a:r>
            <a:r>
              <a:rPr lang="en-US" dirty="0" smtClean="0"/>
              <a:t>understanding and </a:t>
            </a:r>
            <a:r>
              <a:rPr lang="en-US" dirty="0" smtClean="0"/>
              <a:t>offer assistance</a:t>
            </a:r>
            <a:endParaRPr lang="en-US" dirty="0"/>
          </a:p>
        </p:txBody>
      </p:sp>
    </p:spTree>
    <p:extLst>
      <p:ext uri="{BB962C8B-B14F-4D97-AF65-F5344CB8AC3E}">
        <p14:creationId xmlns:p14="http://schemas.microsoft.com/office/powerpoint/2010/main" val="333930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graphicFrame>
        <p:nvGraphicFramePr>
          <p:cNvPr id="4" name="Content Placeholder 3"/>
          <p:cNvGraphicFramePr>
            <a:graphicFrameLocks noGrp="1"/>
          </p:cNvGraphicFramePr>
          <p:nvPr>
            <p:ph idx="1"/>
            <p:extLst/>
          </p:nvPr>
        </p:nvGraphicFramePr>
        <p:xfrm>
          <a:off x="673394" y="1210147"/>
          <a:ext cx="11297469" cy="5503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09600" y="3242733"/>
            <a:ext cx="3191933" cy="1477328"/>
          </a:xfrm>
          <a:prstGeom prst="rect">
            <a:avLst/>
          </a:prstGeom>
          <a:noFill/>
        </p:spPr>
        <p:txBody>
          <a:bodyPr wrap="square" rtlCol="0">
            <a:spAutoFit/>
          </a:bodyPr>
          <a:lstStyle/>
          <a:p>
            <a:r>
              <a:rPr lang="en-AU" dirty="0" smtClean="0"/>
              <a:t>Functions describe what the business needs to do in order to deliver the outputs. These do not describe </a:t>
            </a:r>
            <a:r>
              <a:rPr lang="en-AU" i="1" dirty="0" smtClean="0"/>
              <a:t>how</a:t>
            </a:r>
            <a:r>
              <a:rPr lang="en-AU" dirty="0" smtClean="0"/>
              <a:t> the business goes about achieving them</a:t>
            </a:r>
            <a:endParaRPr lang="en-AU" dirty="0"/>
          </a:p>
        </p:txBody>
      </p:sp>
    </p:spTree>
    <p:extLst>
      <p:ext uri="{BB962C8B-B14F-4D97-AF65-F5344CB8AC3E}">
        <p14:creationId xmlns:p14="http://schemas.microsoft.com/office/powerpoint/2010/main" val="345244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Value Chain</a:t>
            </a:r>
            <a:endParaRPr lang="en-AU" dirty="0"/>
          </a:p>
        </p:txBody>
      </p:sp>
      <p:graphicFrame>
        <p:nvGraphicFramePr>
          <p:cNvPr id="4" name="Content Placeholder 3"/>
          <p:cNvGraphicFramePr>
            <a:graphicFrameLocks noGrp="1"/>
          </p:cNvGraphicFramePr>
          <p:nvPr>
            <p:ph idx="1"/>
            <p:extLst/>
          </p:nvPr>
        </p:nvGraphicFramePr>
        <p:xfrm>
          <a:off x="1909483" y="1075765"/>
          <a:ext cx="8229600" cy="180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757260" y="2805846"/>
            <a:ext cx="1478129" cy="2554545"/>
          </a:xfrm>
          <a:prstGeom prst="rect">
            <a:avLst/>
          </a:prstGeom>
          <a:noFill/>
        </p:spPr>
        <p:txBody>
          <a:bodyPr wrap="square" rtlCol="0">
            <a:spAutoFit/>
          </a:bodyPr>
          <a:lstStyle/>
          <a:p>
            <a:pPr marL="179388" indent="-179388" defTabSz="457200">
              <a:buFont typeface="Arial"/>
              <a:buChar char="•"/>
            </a:pPr>
            <a:r>
              <a:rPr lang="en-US" sz="1000" dirty="0">
                <a:solidFill>
                  <a:prstClr val="black"/>
                </a:solidFill>
              </a:rPr>
              <a:t>Access to competitive pricing structures through Group buying power</a:t>
            </a:r>
          </a:p>
          <a:p>
            <a:pPr marL="179388" indent="-179388" defTabSz="457200">
              <a:buFont typeface="Arial"/>
              <a:buChar char="•"/>
            </a:pPr>
            <a:r>
              <a:rPr lang="en-US" sz="1000" dirty="0">
                <a:solidFill>
                  <a:prstClr val="black"/>
                </a:solidFill>
              </a:rPr>
              <a:t>Sound relationships with a range of suppliers built on trust and respect</a:t>
            </a:r>
          </a:p>
          <a:p>
            <a:pPr marL="179388" indent="-179388" defTabSz="457200">
              <a:buFont typeface="Arial"/>
              <a:buChar char="•"/>
            </a:pPr>
            <a:r>
              <a:rPr lang="en-US" sz="1000" dirty="0">
                <a:solidFill>
                  <a:prstClr val="black"/>
                </a:solidFill>
              </a:rPr>
              <a:t>Drive competition through the active use of quotes to secure best price</a:t>
            </a:r>
          </a:p>
          <a:p>
            <a:pPr marL="179388" indent="-179388" defTabSz="457200">
              <a:buFont typeface="Arial"/>
              <a:buChar char="•"/>
            </a:pPr>
            <a:r>
              <a:rPr lang="en-US" sz="1000" dirty="0">
                <a:solidFill>
                  <a:prstClr val="black"/>
                </a:solidFill>
              </a:rPr>
              <a:t>Integrated with the project management plan to deliver product on time</a:t>
            </a:r>
          </a:p>
        </p:txBody>
      </p:sp>
      <p:sp>
        <p:nvSpPr>
          <p:cNvPr id="10" name="TextBox 9"/>
          <p:cNvSpPr txBox="1"/>
          <p:nvPr/>
        </p:nvSpPr>
        <p:spPr>
          <a:xfrm>
            <a:off x="1799512" y="2805845"/>
            <a:ext cx="1732583" cy="1785104"/>
          </a:xfrm>
          <a:prstGeom prst="rect">
            <a:avLst/>
          </a:prstGeom>
          <a:noFill/>
        </p:spPr>
        <p:txBody>
          <a:bodyPr wrap="square" rtlCol="0">
            <a:spAutoFit/>
          </a:bodyPr>
          <a:lstStyle/>
          <a:p>
            <a:pPr marL="171450" indent="-171450" defTabSz="457200">
              <a:buFont typeface="Arial"/>
              <a:buChar char="•"/>
            </a:pPr>
            <a:r>
              <a:rPr lang="en-US" sz="1000" dirty="0" err="1">
                <a:solidFill>
                  <a:prstClr val="black"/>
                </a:solidFill>
              </a:rPr>
              <a:t>Inhouse</a:t>
            </a:r>
            <a:r>
              <a:rPr lang="en-US" sz="1000" dirty="0">
                <a:solidFill>
                  <a:prstClr val="black"/>
                </a:solidFill>
              </a:rPr>
              <a:t> designers and access to engineers</a:t>
            </a:r>
          </a:p>
          <a:p>
            <a:pPr marL="171450" indent="-171450" defTabSz="457200">
              <a:buFont typeface="Arial"/>
              <a:buChar char="•"/>
            </a:pPr>
            <a:r>
              <a:rPr lang="en-US" sz="1000" dirty="0">
                <a:solidFill>
                  <a:prstClr val="black"/>
                </a:solidFill>
              </a:rPr>
              <a:t>Fully warrantied and certified engineering solutions</a:t>
            </a:r>
          </a:p>
          <a:p>
            <a:pPr marL="171450" indent="-171450" defTabSz="457200">
              <a:buFont typeface="Arial"/>
              <a:buChar char="•"/>
            </a:pPr>
            <a:r>
              <a:rPr lang="en-US" sz="1000" dirty="0">
                <a:solidFill>
                  <a:prstClr val="black"/>
                </a:solidFill>
              </a:rPr>
              <a:t>Off the shelf or bespoke designs to meet architectural intent</a:t>
            </a:r>
          </a:p>
          <a:p>
            <a:pPr marL="171450" indent="-171450" defTabSz="457200">
              <a:buFont typeface="Arial"/>
              <a:buChar char="•"/>
            </a:pPr>
            <a:r>
              <a:rPr lang="en-US" sz="1000" dirty="0">
                <a:solidFill>
                  <a:prstClr val="black"/>
                </a:solidFill>
              </a:rPr>
              <a:t>Cutting edge design technology using collaborative tools</a:t>
            </a:r>
          </a:p>
        </p:txBody>
      </p:sp>
      <p:sp>
        <p:nvSpPr>
          <p:cNvPr id="11" name="TextBox 10"/>
          <p:cNvSpPr txBox="1"/>
          <p:nvPr/>
        </p:nvSpPr>
        <p:spPr>
          <a:xfrm>
            <a:off x="5422515" y="2808730"/>
            <a:ext cx="1471345" cy="3170099"/>
          </a:xfrm>
          <a:prstGeom prst="rect">
            <a:avLst/>
          </a:prstGeom>
          <a:noFill/>
        </p:spPr>
        <p:txBody>
          <a:bodyPr wrap="square" rtlCol="0">
            <a:spAutoFit/>
          </a:bodyPr>
          <a:lstStyle/>
          <a:p>
            <a:pPr marL="171450" indent="-171450" defTabSz="457200">
              <a:buFont typeface="Arial"/>
              <a:buChar char="•"/>
            </a:pPr>
            <a:r>
              <a:rPr lang="en-US" sz="1000" dirty="0">
                <a:solidFill>
                  <a:prstClr val="black"/>
                </a:solidFill>
              </a:rPr>
              <a:t>Operating the latest technology in support of fabrication, including up to date software, CNC machines, lathes and cutting benches</a:t>
            </a:r>
          </a:p>
          <a:p>
            <a:pPr marL="171450" indent="-171450" defTabSz="457200">
              <a:buFont typeface="Arial"/>
              <a:buChar char="•"/>
            </a:pPr>
            <a:r>
              <a:rPr lang="en-US" sz="1000" dirty="0">
                <a:solidFill>
                  <a:prstClr val="black"/>
                </a:solidFill>
              </a:rPr>
              <a:t>Leveraging over 100 combined years of experience in production coordination, factory management, fabrication and logistics</a:t>
            </a:r>
          </a:p>
          <a:p>
            <a:pPr marL="171450" indent="-171450" defTabSz="457200">
              <a:buFont typeface="Arial"/>
              <a:buChar char="•"/>
            </a:pPr>
            <a:r>
              <a:rPr lang="en-US" sz="1000" dirty="0">
                <a:solidFill>
                  <a:prstClr val="black"/>
                </a:solidFill>
              </a:rPr>
              <a:t>Well trained, motivated and experienced internal workforce drives high quality outcomes</a:t>
            </a:r>
          </a:p>
        </p:txBody>
      </p:sp>
      <p:sp>
        <p:nvSpPr>
          <p:cNvPr id="12" name="TextBox 11"/>
          <p:cNvSpPr txBox="1"/>
          <p:nvPr/>
        </p:nvSpPr>
        <p:spPr>
          <a:xfrm>
            <a:off x="7119024" y="2808729"/>
            <a:ext cx="1460200" cy="2708434"/>
          </a:xfrm>
          <a:prstGeom prst="rect">
            <a:avLst/>
          </a:prstGeom>
          <a:noFill/>
        </p:spPr>
        <p:txBody>
          <a:bodyPr wrap="square" rtlCol="0">
            <a:spAutoFit/>
          </a:bodyPr>
          <a:lstStyle/>
          <a:p>
            <a:pPr marL="171450" indent="-171450" defTabSz="457200">
              <a:buFont typeface="Arial"/>
              <a:buChar char="•"/>
            </a:pPr>
            <a:r>
              <a:rPr lang="en-US" sz="1000" dirty="0">
                <a:solidFill>
                  <a:prstClr val="black"/>
                </a:solidFill>
              </a:rPr>
              <a:t>A key advantage for NFS is our focus on delivering an integrated project management service to align with builder requirements</a:t>
            </a:r>
          </a:p>
          <a:p>
            <a:pPr marL="171450" indent="-171450" defTabSz="457200">
              <a:buFont typeface="Arial"/>
              <a:buChar char="•"/>
            </a:pPr>
            <a:r>
              <a:rPr lang="en-US" sz="1000" dirty="0">
                <a:solidFill>
                  <a:prstClr val="black"/>
                </a:solidFill>
              </a:rPr>
              <a:t>Seamless coordination of design, selection of suppliers, procurement, fabrication, logistics, installation, contract compliance, quality assurance and certification</a:t>
            </a:r>
          </a:p>
        </p:txBody>
      </p:sp>
      <p:sp>
        <p:nvSpPr>
          <p:cNvPr id="13" name="Rounded Rectangle 12"/>
          <p:cNvSpPr/>
          <p:nvPr/>
        </p:nvSpPr>
        <p:spPr>
          <a:xfrm>
            <a:off x="1768096" y="2746225"/>
            <a:ext cx="1763999" cy="3540379"/>
          </a:xfrm>
          <a:prstGeom prst="roundRect">
            <a:avLst>
              <a:gd name="adj" fmla="val 9006"/>
            </a:avLst>
          </a:prstGeom>
          <a:noFill/>
          <a:ln w="1270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14" name="Rounded Rectangle 13"/>
          <p:cNvSpPr/>
          <p:nvPr/>
        </p:nvSpPr>
        <p:spPr>
          <a:xfrm>
            <a:off x="3694428" y="2746225"/>
            <a:ext cx="1540961" cy="3540379"/>
          </a:xfrm>
          <a:prstGeom prst="roundRect">
            <a:avLst>
              <a:gd name="adj" fmla="val 9006"/>
            </a:avLst>
          </a:prstGeom>
          <a:noFill/>
          <a:ln w="1270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15" name="Rounded Rectangle 14"/>
          <p:cNvSpPr/>
          <p:nvPr/>
        </p:nvSpPr>
        <p:spPr>
          <a:xfrm>
            <a:off x="5397721" y="2746225"/>
            <a:ext cx="1496138" cy="3540379"/>
          </a:xfrm>
          <a:prstGeom prst="roundRect">
            <a:avLst>
              <a:gd name="adj" fmla="val 9006"/>
            </a:avLst>
          </a:prstGeom>
          <a:noFill/>
          <a:ln w="1270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16" name="Rounded Rectangle 15"/>
          <p:cNvSpPr/>
          <p:nvPr/>
        </p:nvSpPr>
        <p:spPr>
          <a:xfrm>
            <a:off x="7056192" y="2746225"/>
            <a:ext cx="1523032" cy="3540379"/>
          </a:xfrm>
          <a:prstGeom prst="roundRect">
            <a:avLst>
              <a:gd name="adj" fmla="val 9006"/>
            </a:avLst>
          </a:prstGeom>
          <a:noFill/>
          <a:ln w="1270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17" name="TextBox 16"/>
          <p:cNvSpPr txBox="1"/>
          <p:nvPr/>
        </p:nvSpPr>
        <p:spPr>
          <a:xfrm>
            <a:off x="8804389" y="2814747"/>
            <a:ext cx="1460200" cy="3477875"/>
          </a:xfrm>
          <a:prstGeom prst="rect">
            <a:avLst/>
          </a:prstGeom>
          <a:noFill/>
        </p:spPr>
        <p:txBody>
          <a:bodyPr wrap="square" rtlCol="0">
            <a:spAutoFit/>
          </a:bodyPr>
          <a:lstStyle/>
          <a:p>
            <a:pPr marL="171450" indent="-171450" defTabSz="457200">
              <a:buFont typeface="Arial"/>
              <a:buChar char="•"/>
            </a:pPr>
            <a:r>
              <a:rPr lang="en-US" sz="1000" dirty="0">
                <a:solidFill>
                  <a:prstClr val="black"/>
                </a:solidFill>
              </a:rPr>
              <a:t>Access to and unwavering commitment to using only the best installers available</a:t>
            </a:r>
          </a:p>
          <a:p>
            <a:pPr marL="171450" indent="-171450" defTabSz="457200">
              <a:buFont typeface="Arial"/>
              <a:buChar char="•"/>
            </a:pPr>
            <a:r>
              <a:rPr lang="en-US" sz="1000" dirty="0">
                <a:solidFill>
                  <a:prstClr val="black"/>
                </a:solidFill>
              </a:rPr>
              <a:t>Access to Canberra and Sydney markets </a:t>
            </a:r>
          </a:p>
          <a:p>
            <a:pPr marL="171450" indent="-171450" defTabSz="457200">
              <a:buFont typeface="Arial"/>
              <a:buChar char="•"/>
            </a:pPr>
            <a:r>
              <a:rPr lang="en-US" sz="1000" dirty="0">
                <a:solidFill>
                  <a:prstClr val="black"/>
                </a:solidFill>
              </a:rPr>
              <a:t>Tailored installer workforce to meet the unique demands of the project</a:t>
            </a:r>
          </a:p>
          <a:p>
            <a:pPr marL="171450" indent="-171450" defTabSz="457200">
              <a:buFont typeface="Arial"/>
              <a:buChar char="•"/>
            </a:pPr>
            <a:r>
              <a:rPr lang="en-US" sz="1000" dirty="0">
                <a:solidFill>
                  <a:prstClr val="black"/>
                </a:solidFill>
              </a:rPr>
              <a:t>Collaborative and team based approach to delivering the project ensures a trouble free experience</a:t>
            </a:r>
          </a:p>
          <a:p>
            <a:pPr marL="171450" indent="-171450" defTabSz="457200">
              <a:buFont typeface="Arial"/>
              <a:buChar char="•"/>
            </a:pPr>
            <a:r>
              <a:rPr lang="en-US" sz="1000" dirty="0">
                <a:solidFill>
                  <a:prstClr val="black"/>
                </a:solidFill>
              </a:rPr>
              <a:t>Commitment to each other drives trust and discretionary effort</a:t>
            </a:r>
          </a:p>
        </p:txBody>
      </p:sp>
      <p:sp>
        <p:nvSpPr>
          <p:cNvPr id="18" name="Rounded Rectangle 17"/>
          <p:cNvSpPr/>
          <p:nvPr/>
        </p:nvSpPr>
        <p:spPr>
          <a:xfrm>
            <a:off x="8741557" y="2752242"/>
            <a:ext cx="1523032" cy="3540379"/>
          </a:xfrm>
          <a:prstGeom prst="roundRect">
            <a:avLst>
              <a:gd name="adj" fmla="val 9006"/>
            </a:avLst>
          </a:prstGeom>
          <a:noFill/>
          <a:ln w="1270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19" name="TextBox 18"/>
          <p:cNvSpPr txBox="1"/>
          <p:nvPr/>
        </p:nvSpPr>
        <p:spPr>
          <a:xfrm>
            <a:off x="1925648" y="2442807"/>
            <a:ext cx="8465078" cy="276999"/>
          </a:xfrm>
          <a:prstGeom prst="rect">
            <a:avLst/>
          </a:prstGeom>
          <a:noFill/>
        </p:spPr>
        <p:txBody>
          <a:bodyPr wrap="square" rtlCol="0">
            <a:spAutoFit/>
          </a:bodyPr>
          <a:lstStyle/>
          <a:p>
            <a:pPr defTabSz="457200"/>
            <a:r>
              <a:rPr lang="en-AU" sz="1200" dirty="0">
                <a:solidFill>
                  <a:prstClr val="black"/>
                </a:solidFill>
              </a:rPr>
              <a:t>The value proposition is achieved in each of the value chain components through the following areas of performance excellence:</a:t>
            </a:r>
          </a:p>
        </p:txBody>
      </p:sp>
    </p:spTree>
    <p:extLst>
      <p:ext uri="{BB962C8B-B14F-4D97-AF65-F5344CB8AC3E}">
        <p14:creationId xmlns:p14="http://schemas.microsoft.com/office/powerpoint/2010/main" val="86606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Value Chain</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5859455"/>
              </p:ext>
            </p:extLst>
          </p:nvPr>
        </p:nvGraphicFramePr>
        <p:xfrm>
          <a:off x="1909483" y="1075765"/>
          <a:ext cx="8229600" cy="180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757260" y="3212249"/>
            <a:ext cx="1478129" cy="2554545"/>
          </a:xfrm>
          <a:prstGeom prst="rect">
            <a:avLst/>
          </a:prstGeom>
          <a:noFill/>
        </p:spPr>
        <p:txBody>
          <a:bodyPr wrap="square" rtlCol="0">
            <a:spAutoFit/>
          </a:bodyPr>
          <a:lstStyle/>
          <a:p>
            <a:pPr marL="179388" indent="-179388" defTabSz="457200">
              <a:buFont typeface="Arial"/>
              <a:buChar char="•"/>
            </a:pPr>
            <a:r>
              <a:rPr lang="en-US" sz="1000" dirty="0">
                <a:solidFill>
                  <a:prstClr val="black"/>
                </a:solidFill>
              </a:rPr>
              <a:t>Access to competitive pricing structures through Group buying power</a:t>
            </a:r>
          </a:p>
          <a:p>
            <a:pPr marL="179388" indent="-179388" defTabSz="457200">
              <a:buFont typeface="Arial"/>
              <a:buChar char="•"/>
            </a:pPr>
            <a:r>
              <a:rPr lang="en-US" sz="1000" dirty="0">
                <a:solidFill>
                  <a:prstClr val="black"/>
                </a:solidFill>
              </a:rPr>
              <a:t>Sound relationships with a range of suppliers built on trust and respect</a:t>
            </a:r>
          </a:p>
          <a:p>
            <a:pPr marL="179388" indent="-179388" defTabSz="457200">
              <a:buFont typeface="Arial"/>
              <a:buChar char="•"/>
            </a:pPr>
            <a:r>
              <a:rPr lang="en-US" sz="1000" dirty="0">
                <a:solidFill>
                  <a:prstClr val="black"/>
                </a:solidFill>
              </a:rPr>
              <a:t>Drive competition through the active use of quotes to secure best price</a:t>
            </a:r>
          </a:p>
          <a:p>
            <a:pPr marL="179388" indent="-179388" defTabSz="457200">
              <a:buFont typeface="Arial"/>
              <a:buChar char="•"/>
            </a:pPr>
            <a:r>
              <a:rPr lang="en-US" sz="1000" dirty="0">
                <a:solidFill>
                  <a:prstClr val="black"/>
                </a:solidFill>
              </a:rPr>
              <a:t>Integrated with the project management plan to deliver product on time</a:t>
            </a:r>
          </a:p>
        </p:txBody>
      </p:sp>
      <p:sp>
        <p:nvSpPr>
          <p:cNvPr id="10" name="TextBox 9"/>
          <p:cNvSpPr txBox="1"/>
          <p:nvPr/>
        </p:nvSpPr>
        <p:spPr>
          <a:xfrm>
            <a:off x="1799512" y="3212248"/>
            <a:ext cx="1732583" cy="1785104"/>
          </a:xfrm>
          <a:prstGeom prst="rect">
            <a:avLst/>
          </a:prstGeom>
          <a:noFill/>
        </p:spPr>
        <p:txBody>
          <a:bodyPr wrap="square" rtlCol="0">
            <a:spAutoFit/>
          </a:bodyPr>
          <a:lstStyle/>
          <a:p>
            <a:pPr marL="171450" indent="-171450" defTabSz="457200">
              <a:buFont typeface="Arial"/>
              <a:buChar char="•"/>
            </a:pPr>
            <a:r>
              <a:rPr lang="en-US" sz="1000" dirty="0" err="1">
                <a:solidFill>
                  <a:prstClr val="black"/>
                </a:solidFill>
              </a:rPr>
              <a:t>Inhouse</a:t>
            </a:r>
            <a:r>
              <a:rPr lang="en-US" sz="1000" dirty="0">
                <a:solidFill>
                  <a:prstClr val="black"/>
                </a:solidFill>
              </a:rPr>
              <a:t> designers and access to engineers</a:t>
            </a:r>
          </a:p>
          <a:p>
            <a:pPr marL="171450" indent="-171450" defTabSz="457200">
              <a:buFont typeface="Arial"/>
              <a:buChar char="•"/>
            </a:pPr>
            <a:r>
              <a:rPr lang="en-US" sz="1000" dirty="0">
                <a:solidFill>
                  <a:prstClr val="black"/>
                </a:solidFill>
              </a:rPr>
              <a:t>Fully warrantied and certified engineering solutions</a:t>
            </a:r>
          </a:p>
          <a:p>
            <a:pPr marL="171450" indent="-171450" defTabSz="457200">
              <a:buFont typeface="Arial"/>
              <a:buChar char="•"/>
            </a:pPr>
            <a:r>
              <a:rPr lang="en-US" sz="1000" dirty="0">
                <a:solidFill>
                  <a:prstClr val="black"/>
                </a:solidFill>
              </a:rPr>
              <a:t>Off the shelf or bespoke designs to meet architectural intent</a:t>
            </a:r>
          </a:p>
          <a:p>
            <a:pPr marL="171450" indent="-171450" defTabSz="457200">
              <a:buFont typeface="Arial"/>
              <a:buChar char="•"/>
            </a:pPr>
            <a:r>
              <a:rPr lang="en-US" sz="1000" dirty="0">
                <a:solidFill>
                  <a:prstClr val="black"/>
                </a:solidFill>
              </a:rPr>
              <a:t>Cutting edge design technology using collaborative tools</a:t>
            </a:r>
          </a:p>
        </p:txBody>
      </p:sp>
      <p:sp>
        <p:nvSpPr>
          <p:cNvPr id="11" name="TextBox 10"/>
          <p:cNvSpPr txBox="1"/>
          <p:nvPr/>
        </p:nvSpPr>
        <p:spPr>
          <a:xfrm>
            <a:off x="5422515" y="3215133"/>
            <a:ext cx="1471345" cy="3170099"/>
          </a:xfrm>
          <a:prstGeom prst="rect">
            <a:avLst/>
          </a:prstGeom>
          <a:noFill/>
        </p:spPr>
        <p:txBody>
          <a:bodyPr wrap="square" rtlCol="0">
            <a:spAutoFit/>
          </a:bodyPr>
          <a:lstStyle/>
          <a:p>
            <a:pPr marL="171450" indent="-171450" defTabSz="457200">
              <a:buFont typeface="Arial"/>
              <a:buChar char="•"/>
            </a:pPr>
            <a:r>
              <a:rPr lang="en-US" sz="1000" dirty="0">
                <a:solidFill>
                  <a:prstClr val="black"/>
                </a:solidFill>
              </a:rPr>
              <a:t>Operating the latest technology in support of fabrication, including up to date software, CNC machines, lathes and cutting benches</a:t>
            </a:r>
          </a:p>
          <a:p>
            <a:pPr marL="171450" indent="-171450" defTabSz="457200">
              <a:buFont typeface="Arial"/>
              <a:buChar char="•"/>
            </a:pPr>
            <a:r>
              <a:rPr lang="en-US" sz="1000" dirty="0">
                <a:solidFill>
                  <a:prstClr val="black"/>
                </a:solidFill>
              </a:rPr>
              <a:t>Leveraging over 100 combined years of experience in production coordination, factory management, fabrication and logistics</a:t>
            </a:r>
          </a:p>
          <a:p>
            <a:pPr marL="171450" indent="-171450" defTabSz="457200">
              <a:buFont typeface="Arial"/>
              <a:buChar char="•"/>
            </a:pPr>
            <a:r>
              <a:rPr lang="en-US" sz="1000" dirty="0">
                <a:solidFill>
                  <a:prstClr val="black"/>
                </a:solidFill>
              </a:rPr>
              <a:t>Well trained, motivated and experienced internal workforce drives high quality outcomes</a:t>
            </a:r>
          </a:p>
        </p:txBody>
      </p:sp>
      <p:sp>
        <p:nvSpPr>
          <p:cNvPr id="12" name="TextBox 11"/>
          <p:cNvSpPr txBox="1"/>
          <p:nvPr/>
        </p:nvSpPr>
        <p:spPr>
          <a:xfrm>
            <a:off x="7119024" y="3215132"/>
            <a:ext cx="1460200" cy="2708434"/>
          </a:xfrm>
          <a:prstGeom prst="rect">
            <a:avLst/>
          </a:prstGeom>
          <a:noFill/>
        </p:spPr>
        <p:txBody>
          <a:bodyPr wrap="square" rtlCol="0">
            <a:spAutoFit/>
          </a:bodyPr>
          <a:lstStyle/>
          <a:p>
            <a:pPr marL="171450" indent="-171450" defTabSz="457200">
              <a:buFont typeface="Arial"/>
              <a:buChar char="•"/>
            </a:pPr>
            <a:r>
              <a:rPr lang="en-US" sz="1000" dirty="0">
                <a:solidFill>
                  <a:prstClr val="black"/>
                </a:solidFill>
              </a:rPr>
              <a:t>A key advantage for NFS is our focus on delivering an integrated project management service to align with builder requirements</a:t>
            </a:r>
          </a:p>
          <a:p>
            <a:pPr marL="171450" indent="-171450" defTabSz="457200">
              <a:buFont typeface="Arial"/>
              <a:buChar char="•"/>
            </a:pPr>
            <a:r>
              <a:rPr lang="en-US" sz="1000" dirty="0">
                <a:solidFill>
                  <a:prstClr val="black"/>
                </a:solidFill>
              </a:rPr>
              <a:t>Seamless coordination of design, selection of suppliers, procurement, fabrication, logistics, installation, contract compliance, quality assurance and certification</a:t>
            </a:r>
          </a:p>
        </p:txBody>
      </p:sp>
      <p:sp>
        <p:nvSpPr>
          <p:cNvPr id="13" name="Rounded Rectangle 12"/>
          <p:cNvSpPr/>
          <p:nvPr/>
        </p:nvSpPr>
        <p:spPr>
          <a:xfrm>
            <a:off x="1768096" y="3152628"/>
            <a:ext cx="1763999" cy="3540379"/>
          </a:xfrm>
          <a:prstGeom prst="roundRect">
            <a:avLst>
              <a:gd name="adj" fmla="val 9006"/>
            </a:avLst>
          </a:prstGeom>
          <a:noFill/>
          <a:ln w="1270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14" name="Rounded Rectangle 13"/>
          <p:cNvSpPr/>
          <p:nvPr/>
        </p:nvSpPr>
        <p:spPr>
          <a:xfrm>
            <a:off x="3694428" y="3152628"/>
            <a:ext cx="1540961" cy="3540379"/>
          </a:xfrm>
          <a:prstGeom prst="roundRect">
            <a:avLst>
              <a:gd name="adj" fmla="val 9006"/>
            </a:avLst>
          </a:prstGeom>
          <a:noFill/>
          <a:ln w="1270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15" name="Rounded Rectangle 14"/>
          <p:cNvSpPr/>
          <p:nvPr/>
        </p:nvSpPr>
        <p:spPr>
          <a:xfrm>
            <a:off x="5397721" y="3152628"/>
            <a:ext cx="1496138" cy="3540379"/>
          </a:xfrm>
          <a:prstGeom prst="roundRect">
            <a:avLst>
              <a:gd name="adj" fmla="val 9006"/>
            </a:avLst>
          </a:prstGeom>
          <a:noFill/>
          <a:ln w="1270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16" name="Rounded Rectangle 15"/>
          <p:cNvSpPr/>
          <p:nvPr/>
        </p:nvSpPr>
        <p:spPr>
          <a:xfrm>
            <a:off x="7056192" y="3152628"/>
            <a:ext cx="1523032" cy="3540379"/>
          </a:xfrm>
          <a:prstGeom prst="roundRect">
            <a:avLst>
              <a:gd name="adj" fmla="val 9006"/>
            </a:avLst>
          </a:prstGeom>
          <a:noFill/>
          <a:ln w="1270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17" name="TextBox 16"/>
          <p:cNvSpPr txBox="1"/>
          <p:nvPr/>
        </p:nvSpPr>
        <p:spPr>
          <a:xfrm>
            <a:off x="8804389" y="3221150"/>
            <a:ext cx="1460200" cy="3477875"/>
          </a:xfrm>
          <a:prstGeom prst="rect">
            <a:avLst/>
          </a:prstGeom>
          <a:noFill/>
        </p:spPr>
        <p:txBody>
          <a:bodyPr wrap="square" rtlCol="0">
            <a:spAutoFit/>
          </a:bodyPr>
          <a:lstStyle/>
          <a:p>
            <a:pPr marL="171450" indent="-171450" defTabSz="457200">
              <a:buFont typeface="Arial"/>
              <a:buChar char="•"/>
            </a:pPr>
            <a:r>
              <a:rPr lang="en-US" sz="1000" dirty="0">
                <a:solidFill>
                  <a:prstClr val="black"/>
                </a:solidFill>
              </a:rPr>
              <a:t>Access to and unwavering commitment to using only the best installers available</a:t>
            </a:r>
          </a:p>
          <a:p>
            <a:pPr marL="171450" indent="-171450" defTabSz="457200">
              <a:buFont typeface="Arial"/>
              <a:buChar char="•"/>
            </a:pPr>
            <a:r>
              <a:rPr lang="en-US" sz="1000" dirty="0">
                <a:solidFill>
                  <a:prstClr val="black"/>
                </a:solidFill>
              </a:rPr>
              <a:t>Access to Canberra and Sydney markets </a:t>
            </a:r>
          </a:p>
          <a:p>
            <a:pPr marL="171450" indent="-171450" defTabSz="457200">
              <a:buFont typeface="Arial"/>
              <a:buChar char="•"/>
            </a:pPr>
            <a:r>
              <a:rPr lang="en-US" sz="1000" dirty="0">
                <a:solidFill>
                  <a:prstClr val="black"/>
                </a:solidFill>
              </a:rPr>
              <a:t>Tailored installer workforce to meet the unique demands of the project</a:t>
            </a:r>
          </a:p>
          <a:p>
            <a:pPr marL="171450" indent="-171450" defTabSz="457200">
              <a:buFont typeface="Arial"/>
              <a:buChar char="•"/>
            </a:pPr>
            <a:r>
              <a:rPr lang="en-US" sz="1000" dirty="0">
                <a:solidFill>
                  <a:prstClr val="black"/>
                </a:solidFill>
              </a:rPr>
              <a:t>Collaborative and team based approach to delivering the project ensures a trouble free experience</a:t>
            </a:r>
          </a:p>
          <a:p>
            <a:pPr marL="171450" indent="-171450" defTabSz="457200">
              <a:buFont typeface="Arial"/>
              <a:buChar char="•"/>
            </a:pPr>
            <a:r>
              <a:rPr lang="en-US" sz="1000" dirty="0">
                <a:solidFill>
                  <a:prstClr val="black"/>
                </a:solidFill>
              </a:rPr>
              <a:t>Commitment to each other drives trust and discretionary effort</a:t>
            </a:r>
          </a:p>
        </p:txBody>
      </p:sp>
      <p:sp>
        <p:nvSpPr>
          <p:cNvPr id="18" name="Rounded Rectangle 17"/>
          <p:cNvSpPr/>
          <p:nvPr/>
        </p:nvSpPr>
        <p:spPr>
          <a:xfrm>
            <a:off x="8741557" y="3158645"/>
            <a:ext cx="1523032" cy="3540379"/>
          </a:xfrm>
          <a:prstGeom prst="roundRect">
            <a:avLst>
              <a:gd name="adj" fmla="val 9006"/>
            </a:avLst>
          </a:prstGeom>
          <a:noFill/>
          <a:ln w="1270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19" name="TextBox 18"/>
          <p:cNvSpPr txBox="1"/>
          <p:nvPr/>
        </p:nvSpPr>
        <p:spPr>
          <a:xfrm>
            <a:off x="1745722" y="2798700"/>
            <a:ext cx="8465078" cy="276999"/>
          </a:xfrm>
          <a:prstGeom prst="rect">
            <a:avLst/>
          </a:prstGeom>
          <a:noFill/>
        </p:spPr>
        <p:txBody>
          <a:bodyPr wrap="square" rtlCol="0">
            <a:spAutoFit/>
          </a:bodyPr>
          <a:lstStyle/>
          <a:p>
            <a:pPr defTabSz="457200"/>
            <a:r>
              <a:rPr lang="en-AU" sz="1200" dirty="0">
                <a:solidFill>
                  <a:prstClr val="black"/>
                </a:solidFill>
              </a:rPr>
              <a:t>The value proposition is achieved in each of the value chain components through the following areas of performance excellence:</a:t>
            </a:r>
          </a:p>
        </p:txBody>
      </p:sp>
      <p:sp>
        <p:nvSpPr>
          <p:cNvPr id="3" name="Rounded Rectangle 2"/>
          <p:cNvSpPr/>
          <p:nvPr/>
        </p:nvSpPr>
        <p:spPr>
          <a:xfrm>
            <a:off x="3594927" y="1143000"/>
            <a:ext cx="5024637" cy="5715000"/>
          </a:xfrm>
          <a:prstGeom prst="roundRect">
            <a:avLst>
              <a:gd name="adj" fmla="val 2576"/>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2710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Organisational</a:t>
            </a:r>
            <a:r>
              <a:rPr lang="en-US" dirty="0" smtClean="0"/>
              <a:t> </a:t>
            </a:r>
            <a:r>
              <a:rPr lang="en-US" dirty="0" smtClean="0"/>
              <a:t>Structure – The Future</a:t>
            </a:r>
            <a:endParaRPr lang="en-US" dirty="0"/>
          </a:p>
        </p:txBody>
      </p:sp>
      <p:graphicFrame>
        <p:nvGraphicFramePr>
          <p:cNvPr id="4" name="Diagram 3"/>
          <p:cNvGraphicFramePr/>
          <p:nvPr>
            <p:extLst>
              <p:ext uri="{D42A27DB-BD31-4B8C-83A1-F6EECF244321}">
                <p14:modId xmlns:p14="http://schemas.microsoft.com/office/powerpoint/2010/main" val="3682251717"/>
              </p:ext>
            </p:extLst>
          </p:nvPr>
        </p:nvGraphicFramePr>
        <p:xfrm>
          <a:off x="1859449" y="1381886"/>
          <a:ext cx="8470106" cy="458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016190" y="6063618"/>
            <a:ext cx="1281953"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AU" sz="1000" dirty="0">
                <a:solidFill>
                  <a:prstClr val="black"/>
                </a:solidFill>
              </a:rPr>
              <a:t>Indicates new billet</a:t>
            </a:r>
          </a:p>
        </p:txBody>
      </p:sp>
      <p:sp>
        <p:nvSpPr>
          <p:cNvPr id="5" name="Rectangle 4"/>
          <p:cNvSpPr/>
          <p:nvPr/>
        </p:nvSpPr>
        <p:spPr>
          <a:xfrm>
            <a:off x="6902824" y="6063618"/>
            <a:ext cx="1281953" cy="457200"/>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AU" sz="1000" dirty="0">
                <a:solidFill>
                  <a:prstClr val="black"/>
                </a:solidFill>
              </a:rPr>
              <a:t>Indicates existing billet </a:t>
            </a:r>
            <a:r>
              <a:rPr lang="en-AU" sz="1000" dirty="0" smtClean="0">
                <a:solidFill>
                  <a:prstClr val="black"/>
                </a:solidFill>
              </a:rPr>
              <a:t>with a new </a:t>
            </a:r>
            <a:r>
              <a:rPr lang="en-AU" sz="1000" dirty="0">
                <a:solidFill>
                  <a:prstClr val="black"/>
                </a:solidFill>
              </a:rPr>
              <a:t>name/purpose</a:t>
            </a:r>
          </a:p>
        </p:txBody>
      </p:sp>
    </p:spTree>
    <p:extLst>
      <p:ext uri="{BB962C8B-B14F-4D97-AF65-F5344CB8AC3E}">
        <p14:creationId xmlns:p14="http://schemas.microsoft.com/office/powerpoint/2010/main" val="6214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16200000">
            <a:off x="9366431" y="2933652"/>
            <a:ext cx="904062" cy="200186"/>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6 Months</a:t>
            </a:r>
          </a:p>
        </p:txBody>
      </p:sp>
      <p:sp>
        <p:nvSpPr>
          <p:cNvPr id="10" name="Rectangle 9"/>
          <p:cNvSpPr/>
          <p:nvPr/>
        </p:nvSpPr>
        <p:spPr>
          <a:xfrm rot="16200000">
            <a:off x="7368345" y="3365497"/>
            <a:ext cx="776470" cy="19416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16 Weeks</a:t>
            </a:r>
          </a:p>
        </p:txBody>
      </p:sp>
      <p:sp>
        <p:nvSpPr>
          <p:cNvPr id="11" name="Rectangle 10"/>
          <p:cNvSpPr/>
          <p:nvPr/>
        </p:nvSpPr>
        <p:spPr>
          <a:xfrm rot="16200000">
            <a:off x="4970474" y="4309904"/>
            <a:ext cx="728164" cy="236617"/>
          </a:xfrm>
          <a:prstGeom prst="rect">
            <a:avLst/>
          </a:prstGeom>
          <a:solidFill>
            <a:schemeClr val="accent3"/>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2 Weeks</a:t>
            </a:r>
          </a:p>
        </p:txBody>
      </p:sp>
      <p:sp>
        <p:nvSpPr>
          <p:cNvPr id="14" name="TextBox 13"/>
          <p:cNvSpPr txBox="1"/>
          <p:nvPr/>
        </p:nvSpPr>
        <p:spPr>
          <a:xfrm>
            <a:off x="2465467" y="384273"/>
            <a:ext cx="7099646" cy="769441"/>
          </a:xfrm>
          <a:prstGeom prst="rect">
            <a:avLst/>
          </a:prstGeom>
          <a:noFill/>
        </p:spPr>
        <p:txBody>
          <a:bodyPr wrap="square" rtlCol="0">
            <a:spAutoFit/>
          </a:bodyPr>
          <a:lstStyle/>
          <a:p>
            <a:pPr algn="ctr"/>
            <a:r>
              <a:rPr lang="en-US" sz="4400" dirty="0">
                <a:latin typeface="+mj-lt"/>
                <a:ea typeface="+mj-ea"/>
                <a:cs typeface="+mj-cs"/>
              </a:rPr>
              <a:t>Typical Planning Horizons</a:t>
            </a:r>
          </a:p>
        </p:txBody>
      </p:sp>
      <p:graphicFrame>
        <p:nvGraphicFramePr>
          <p:cNvPr id="2" name="Table 1"/>
          <p:cNvGraphicFramePr>
            <a:graphicFrameLocks noGrp="1"/>
          </p:cNvGraphicFramePr>
          <p:nvPr>
            <p:extLst/>
          </p:nvPr>
        </p:nvGraphicFramePr>
        <p:xfrm>
          <a:off x="2297885" y="2956858"/>
          <a:ext cx="2184468" cy="1854200"/>
        </p:xfrm>
        <a:graphic>
          <a:graphicData uri="http://schemas.openxmlformats.org/drawingml/2006/table">
            <a:tbl>
              <a:tblPr firstRow="1" bandRow="1">
                <a:tableStyleId>{69CF1AB2-1976-4502-BF36-3FF5EA218861}</a:tableStyleId>
              </a:tblPr>
              <a:tblGrid>
                <a:gridCol w="2184468"/>
              </a:tblGrid>
              <a:tr h="370840">
                <a:tc>
                  <a:txBody>
                    <a:bodyPr/>
                    <a:lstStyle/>
                    <a:p>
                      <a:r>
                        <a:rPr lang="en-AU" b="0" dirty="0" smtClean="0"/>
                        <a:t>CEO</a:t>
                      </a:r>
                      <a:endParaRPr lang="en-AU"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r>
              <a:tr h="370840">
                <a:tc>
                  <a:txBody>
                    <a:bodyPr/>
                    <a:lstStyle/>
                    <a:p>
                      <a:r>
                        <a:rPr lang="en-AU" dirty="0" smtClean="0"/>
                        <a:t>Operations Manager</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r>
              <a:tr h="370840">
                <a:tc>
                  <a:txBody>
                    <a:bodyPr/>
                    <a:lstStyle/>
                    <a:p>
                      <a:r>
                        <a:rPr lang="en-AU" dirty="0" smtClean="0"/>
                        <a:t>Logistics Manager</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tr>
              <a:tr h="370840">
                <a:tc>
                  <a:txBody>
                    <a:bodyPr/>
                    <a:lstStyle/>
                    <a:p>
                      <a:pPr marL="0" algn="l" defTabSz="457200" rtl="0" eaLnBrk="1" latinLnBrk="0" hangingPunct="1"/>
                      <a:r>
                        <a:rPr lang="en-AU" sz="1800" kern="1200" dirty="0" smtClean="0">
                          <a:solidFill>
                            <a:schemeClr val="dk1"/>
                          </a:solidFill>
                          <a:latin typeface="+mn-lt"/>
                          <a:ea typeface="+mn-ea"/>
                          <a:cs typeface="+mn-cs"/>
                        </a:rPr>
                        <a:t>Production Manager</a:t>
                      </a:r>
                      <a:endParaRPr lang="en-AU" sz="18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tr>
              <a:tr h="370840">
                <a:tc>
                  <a:txBody>
                    <a:bodyPr/>
                    <a:lstStyle/>
                    <a:p>
                      <a:r>
                        <a:rPr lang="en-AU" dirty="0" smtClean="0"/>
                        <a:t>Site Manager</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r>
            </a:tbl>
          </a:graphicData>
        </a:graphic>
      </p:graphicFrame>
      <p:cxnSp>
        <p:nvCxnSpPr>
          <p:cNvPr id="12" name="Straight Connector 11"/>
          <p:cNvCxnSpPr/>
          <p:nvPr/>
        </p:nvCxnSpPr>
        <p:spPr>
          <a:xfrm>
            <a:off x="2297886" y="4809390"/>
            <a:ext cx="7520577" cy="16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9818462" y="3487270"/>
            <a:ext cx="0" cy="13237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756580" y="3857989"/>
            <a:ext cx="0" cy="9514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Curved Down Arrow 23"/>
          <p:cNvSpPr/>
          <p:nvPr/>
        </p:nvSpPr>
        <p:spPr>
          <a:xfrm rot="21324123">
            <a:off x="3864914" y="1861881"/>
            <a:ext cx="6148806" cy="891271"/>
          </a:xfrm>
          <a:prstGeom prst="curvedDownArrow">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25" name="Curved Down Arrow 24"/>
          <p:cNvSpPr/>
          <p:nvPr/>
        </p:nvSpPr>
        <p:spPr>
          <a:xfrm rot="21138728">
            <a:off x="4296359" y="2483047"/>
            <a:ext cx="3578175" cy="747007"/>
          </a:xfrm>
          <a:prstGeom prst="curvedDownArrow">
            <a:avLst>
              <a:gd name="adj1" fmla="val 25000"/>
              <a:gd name="adj2" fmla="val 52842"/>
              <a:gd name="adj3" fmla="val 29203"/>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26" name="Curved Down Arrow 25"/>
          <p:cNvSpPr/>
          <p:nvPr/>
        </p:nvSpPr>
        <p:spPr>
          <a:xfrm rot="19825780">
            <a:off x="4215844" y="4029002"/>
            <a:ext cx="1244267" cy="299043"/>
          </a:xfrm>
          <a:prstGeom prst="curvedDownArrow">
            <a:avLst/>
          </a:prstGeom>
          <a:solidFill>
            <a:schemeClr val="accent3"/>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3" name="TextBox 2"/>
          <p:cNvSpPr txBox="1"/>
          <p:nvPr/>
        </p:nvSpPr>
        <p:spPr>
          <a:xfrm>
            <a:off x="2125133" y="5139267"/>
            <a:ext cx="7914417" cy="954107"/>
          </a:xfrm>
          <a:prstGeom prst="rect">
            <a:avLst/>
          </a:prstGeom>
          <a:noFill/>
        </p:spPr>
        <p:txBody>
          <a:bodyPr wrap="square" rtlCol="0">
            <a:spAutoFit/>
          </a:bodyPr>
          <a:lstStyle/>
          <a:p>
            <a:r>
              <a:rPr lang="en-AU" sz="1400" dirty="0" smtClean="0"/>
              <a:t>Understanding the planning horizons helps to situate what each appointment should be focussed on. If the CEO is focussed on day to day minutiae, we may be missing important opportunities. If the Logistics manager is not planning material deliveries well in advance, we may miss ordering windows to enable production to occur.</a:t>
            </a:r>
            <a:endParaRPr lang="en-AU" sz="1400" dirty="0"/>
          </a:p>
        </p:txBody>
      </p:sp>
      <p:sp>
        <p:nvSpPr>
          <p:cNvPr id="15" name="Rectangle 14"/>
          <p:cNvSpPr/>
          <p:nvPr/>
        </p:nvSpPr>
        <p:spPr>
          <a:xfrm rot="16200000">
            <a:off x="6022222" y="3859202"/>
            <a:ext cx="826088" cy="236617"/>
          </a:xfrm>
          <a:prstGeom prst="rect">
            <a:avLst/>
          </a:prstGeom>
          <a:solidFill>
            <a:schemeClr val="accent2">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4-6 Weeks</a:t>
            </a:r>
            <a:endParaRPr lang="en-US" sz="1050" dirty="0"/>
          </a:p>
        </p:txBody>
      </p:sp>
      <p:sp>
        <p:nvSpPr>
          <p:cNvPr id="18" name="Curved Down Arrow 17"/>
          <p:cNvSpPr/>
          <p:nvPr/>
        </p:nvSpPr>
        <p:spPr>
          <a:xfrm rot="20919241">
            <a:off x="4317229" y="3221413"/>
            <a:ext cx="2191527" cy="492767"/>
          </a:xfrm>
          <a:prstGeom prst="curvedDownArrow">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846309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870203" y="321733"/>
            <a:ext cx="2675470" cy="61071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Rounded Rectangle 4"/>
          <p:cNvSpPr/>
          <p:nvPr/>
        </p:nvSpPr>
        <p:spPr>
          <a:xfrm>
            <a:off x="126997" y="321733"/>
            <a:ext cx="2675470" cy="61071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2" name="Diagram 1"/>
          <p:cNvGraphicFramePr/>
          <p:nvPr>
            <p:extLst/>
          </p:nvPr>
        </p:nvGraphicFramePr>
        <p:xfrm>
          <a:off x="-194734" y="809600"/>
          <a:ext cx="4064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p:cNvGraphicFramePr/>
          <p:nvPr>
            <p:extLst/>
          </p:nvPr>
        </p:nvGraphicFramePr>
        <p:xfrm>
          <a:off x="2573866" y="801133"/>
          <a:ext cx="4064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nvSpPr>
        <p:spPr>
          <a:xfrm>
            <a:off x="194733" y="397933"/>
            <a:ext cx="3674533" cy="369332"/>
          </a:xfrm>
          <a:prstGeom prst="rect">
            <a:avLst/>
          </a:prstGeom>
          <a:noFill/>
        </p:spPr>
        <p:txBody>
          <a:bodyPr wrap="square" rtlCol="0">
            <a:spAutoFit/>
          </a:bodyPr>
          <a:lstStyle/>
          <a:p>
            <a:r>
              <a:rPr lang="en-AU" dirty="0" smtClean="0"/>
              <a:t>The Military Example</a:t>
            </a:r>
            <a:endParaRPr lang="en-AU" dirty="0"/>
          </a:p>
        </p:txBody>
      </p:sp>
      <p:sp>
        <p:nvSpPr>
          <p:cNvPr id="17" name="TextBox 16"/>
          <p:cNvSpPr txBox="1"/>
          <p:nvPr/>
        </p:nvSpPr>
        <p:spPr>
          <a:xfrm>
            <a:off x="3115734" y="397933"/>
            <a:ext cx="3674533" cy="369332"/>
          </a:xfrm>
          <a:prstGeom prst="rect">
            <a:avLst/>
          </a:prstGeom>
          <a:noFill/>
        </p:spPr>
        <p:txBody>
          <a:bodyPr wrap="square" rtlCol="0">
            <a:spAutoFit/>
          </a:bodyPr>
          <a:lstStyle/>
          <a:p>
            <a:r>
              <a:rPr lang="en-AU" dirty="0" smtClean="0"/>
              <a:t>The NFS Example</a:t>
            </a:r>
            <a:endParaRPr lang="en-AU" dirty="0"/>
          </a:p>
        </p:txBody>
      </p:sp>
      <p:sp>
        <p:nvSpPr>
          <p:cNvPr id="10" name="TextBox 9"/>
          <p:cNvSpPr txBox="1"/>
          <p:nvPr/>
        </p:nvSpPr>
        <p:spPr>
          <a:xfrm>
            <a:off x="6510867" y="3434269"/>
            <a:ext cx="5207000" cy="3416320"/>
          </a:xfrm>
          <a:prstGeom prst="rect">
            <a:avLst/>
          </a:prstGeom>
          <a:noFill/>
        </p:spPr>
        <p:txBody>
          <a:bodyPr wrap="square" rtlCol="0">
            <a:spAutoFit/>
          </a:bodyPr>
          <a:lstStyle/>
          <a:p>
            <a:r>
              <a:rPr lang="en-AU" sz="1200" dirty="0" smtClean="0"/>
              <a:t>The military </a:t>
            </a:r>
            <a:r>
              <a:rPr lang="en-AU" sz="1200" dirty="0" err="1" smtClean="0"/>
              <a:t>warfighting</a:t>
            </a:r>
            <a:r>
              <a:rPr lang="en-AU" sz="1200" dirty="0" smtClean="0"/>
              <a:t> model relies upon a large base of logistics, personnel, planning, procurement and acquisition functions providing support to ensure the </a:t>
            </a:r>
            <a:r>
              <a:rPr lang="en-AU" sz="1200" dirty="0" err="1" smtClean="0"/>
              <a:t>warfighters</a:t>
            </a:r>
            <a:r>
              <a:rPr lang="en-AU" sz="1200" dirty="0" smtClean="0"/>
              <a:t> have what they need to do bad things to bad people. Putting bullets down range is the effect any </a:t>
            </a:r>
            <a:r>
              <a:rPr lang="en-AU" sz="1200" dirty="0" err="1" smtClean="0"/>
              <a:t>warfighter</a:t>
            </a:r>
            <a:r>
              <a:rPr lang="en-AU" sz="1200" dirty="0" smtClean="0"/>
              <a:t> is after and everything that occurs up to the point of contact with the enemy if focussed on delivering bullets to the </a:t>
            </a:r>
            <a:r>
              <a:rPr lang="en-AU" sz="1200" dirty="0" err="1" smtClean="0"/>
              <a:t>warfighters</a:t>
            </a:r>
            <a:r>
              <a:rPr lang="en-AU" sz="1200" dirty="0" smtClean="0"/>
              <a:t>.</a:t>
            </a:r>
          </a:p>
          <a:p>
            <a:endParaRPr lang="en-AU" sz="1200" dirty="0"/>
          </a:p>
          <a:p>
            <a:r>
              <a:rPr lang="en-AU" sz="1200" dirty="0" smtClean="0"/>
              <a:t>I will be driving NFS to adopt the same approach. Installation is our </a:t>
            </a:r>
            <a:r>
              <a:rPr lang="en-AU" sz="1200" dirty="0" err="1" smtClean="0"/>
              <a:t>warfighting</a:t>
            </a:r>
            <a:r>
              <a:rPr lang="en-AU" sz="1200" dirty="0" smtClean="0"/>
              <a:t> equivalent. The factory does not produce things they want to produce when they want to produce it. They are here to support the needs of those installing material. The IT system needs to be structured to support those on site as well as in the office – to exclude the former from consideration is to limit their effectiveness and efficiency.</a:t>
            </a:r>
          </a:p>
          <a:p>
            <a:endParaRPr lang="en-AU" sz="1200" dirty="0"/>
          </a:p>
          <a:p>
            <a:r>
              <a:rPr lang="en-AU" sz="1200" dirty="0" smtClean="0"/>
              <a:t>Our culture must be one focussed on ‘how can we best support the installation efforts’. To do this we need to operate as a team with a common goal. Different goals will always end in failure for someone. For NFS to be successful we need to be united and agreed on what our goal is – what our mission is.</a:t>
            </a:r>
            <a:endParaRPr lang="en-AU" sz="1200" dirty="0"/>
          </a:p>
        </p:txBody>
      </p:sp>
      <p:sp>
        <p:nvSpPr>
          <p:cNvPr id="4" name="TextBox 3"/>
          <p:cNvSpPr txBox="1"/>
          <p:nvPr/>
        </p:nvSpPr>
        <p:spPr>
          <a:xfrm>
            <a:off x="6307667" y="870341"/>
            <a:ext cx="5410200" cy="2554545"/>
          </a:xfrm>
          <a:prstGeom prst="rect">
            <a:avLst/>
          </a:prstGeom>
          <a:noFill/>
        </p:spPr>
        <p:txBody>
          <a:bodyPr wrap="square" rtlCol="0">
            <a:spAutoFit/>
          </a:bodyPr>
          <a:lstStyle/>
          <a:p>
            <a:r>
              <a:rPr lang="en-AU" sz="1600" dirty="0" smtClean="0"/>
              <a:t>We need to align our organisational culture to recognise that all aspects of this business support the installation efforts – that is where we make our money. For example, a builder will not pay our claim in full because we have the best integrated logistics set up. They will if we install to a high standard and on time which occurs </a:t>
            </a:r>
            <a:r>
              <a:rPr lang="en-AU" sz="1600" i="1" dirty="0" smtClean="0"/>
              <a:t>because</a:t>
            </a:r>
            <a:r>
              <a:rPr lang="en-AU" sz="1600" dirty="0" smtClean="0"/>
              <a:t> of the excellent logistics system we have in place. The installation effort must be the driving force and the aspect of business all other areas are focussed on supporting. This is the model used by military forces around the globe.</a:t>
            </a:r>
          </a:p>
        </p:txBody>
      </p:sp>
      <p:sp>
        <p:nvSpPr>
          <p:cNvPr id="6" name="TextBox 5"/>
          <p:cNvSpPr txBox="1"/>
          <p:nvPr/>
        </p:nvSpPr>
        <p:spPr>
          <a:xfrm>
            <a:off x="6104467" y="254000"/>
            <a:ext cx="5875866" cy="584775"/>
          </a:xfrm>
          <a:prstGeom prst="rect">
            <a:avLst/>
          </a:prstGeom>
          <a:noFill/>
        </p:spPr>
        <p:txBody>
          <a:bodyPr wrap="square" rtlCol="0">
            <a:spAutoFit/>
          </a:bodyPr>
          <a:lstStyle/>
          <a:p>
            <a:pPr algn="ctr"/>
            <a:r>
              <a:rPr lang="en-AU" sz="3200" dirty="0" smtClean="0"/>
              <a:t>A Military Parable?</a:t>
            </a:r>
            <a:endParaRPr lang="en-AU" sz="3200" dirty="0"/>
          </a:p>
        </p:txBody>
      </p:sp>
    </p:spTree>
    <p:extLst>
      <p:ext uri="{BB962C8B-B14F-4D97-AF65-F5344CB8AC3E}">
        <p14:creationId xmlns:p14="http://schemas.microsoft.com/office/powerpoint/2010/main" val="3595229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805720" y="1170742"/>
            <a:ext cx="1587457" cy="615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Operations Manager</a:t>
            </a:r>
          </a:p>
        </p:txBody>
      </p:sp>
      <p:sp>
        <p:nvSpPr>
          <p:cNvPr id="5" name="Oval 4"/>
          <p:cNvSpPr/>
          <p:nvPr/>
        </p:nvSpPr>
        <p:spPr>
          <a:xfrm>
            <a:off x="7299620" y="3465747"/>
            <a:ext cx="1587457" cy="615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Logistics Manager</a:t>
            </a:r>
          </a:p>
        </p:txBody>
      </p:sp>
      <p:sp>
        <p:nvSpPr>
          <p:cNvPr id="6" name="Oval 5"/>
          <p:cNvSpPr/>
          <p:nvPr/>
        </p:nvSpPr>
        <p:spPr>
          <a:xfrm>
            <a:off x="10037984" y="5886874"/>
            <a:ext cx="1587457" cy="615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Site Manager</a:t>
            </a:r>
          </a:p>
        </p:txBody>
      </p:sp>
      <p:sp>
        <p:nvSpPr>
          <p:cNvPr id="7" name="Oval 6"/>
          <p:cNvSpPr/>
          <p:nvPr/>
        </p:nvSpPr>
        <p:spPr>
          <a:xfrm>
            <a:off x="10037984" y="1063241"/>
            <a:ext cx="1587457" cy="615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Production Manager</a:t>
            </a:r>
          </a:p>
        </p:txBody>
      </p:sp>
      <p:sp>
        <p:nvSpPr>
          <p:cNvPr id="8" name="TextBox 7"/>
          <p:cNvSpPr txBox="1"/>
          <p:nvPr/>
        </p:nvSpPr>
        <p:spPr>
          <a:xfrm>
            <a:off x="6866646" y="970687"/>
            <a:ext cx="1315997" cy="338554"/>
          </a:xfrm>
          <a:prstGeom prst="rect">
            <a:avLst/>
          </a:prstGeom>
          <a:noFill/>
        </p:spPr>
        <p:txBody>
          <a:bodyPr wrap="square" rtlCol="0">
            <a:spAutoFit/>
          </a:bodyPr>
          <a:lstStyle/>
          <a:p>
            <a:pPr algn="ctr"/>
            <a:r>
              <a:rPr lang="en-US" sz="800" dirty="0"/>
              <a:t>Provides drawings and schedules</a:t>
            </a:r>
          </a:p>
        </p:txBody>
      </p:sp>
      <p:sp>
        <p:nvSpPr>
          <p:cNvPr id="9" name="TextBox 8"/>
          <p:cNvSpPr txBox="1"/>
          <p:nvPr/>
        </p:nvSpPr>
        <p:spPr>
          <a:xfrm>
            <a:off x="5235925" y="2297698"/>
            <a:ext cx="1858109" cy="215444"/>
          </a:xfrm>
          <a:prstGeom prst="rect">
            <a:avLst/>
          </a:prstGeom>
          <a:noFill/>
        </p:spPr>
        <p:txBody>
          <a:bodyPr wrap="square" rtlCol="0">
            <a:spAutoFit/>
          </a:bodyPr>
          <a:lstStyle/>
          <a:p>
            <a:pPr algn="ctr"/>
            <a:r>
              <a:rPr lang="en-US" sz="800" dirty="0"/>
              <a:t>Provides Bill of Materials</a:t>
            </a:r>
          </a:p>
        </p:txBody>
      </p:sp>
      <p:sp>
        <p:nvSpPr>
          <p:cNvPr id="10" name="TextBox 9"/>
          <p:cNvSpPr txBox="1"/>
          <p:nvPr/>
        </p:nvSpPr>
        <p:spPr>
          <a:xfrm>
            <a:off x="4007032" y="2329726"/>
            <a:ext cx="1462051" cy="338554"/>
          </a:xfrm>
          <a:prstGeom prst="rect">
            <a:avLst/>
          </a:prstGeom>
          <a:noFill/>
        </p:spPr>
        <p:txBody>
          <a:bodyPr wrap="square" rtlCol="0">
            <a:spAutoFit/>
          </a:bodyPr>
          <a:lstStyle/>
          <a:p>
            <a:pPr algn="ctr"/>
            <a:r>
              <a:rPr lang="en-US" sz="800" dirty="0"/>
              <a:t>Develops project approach and schedule</a:t>
            </a:r>
          </a:p>
        </p:txBody>
      </p:sp>
      <p:sp>
        <p:nvSpPr>
          <p:cNvPr id="11" name="TextBox 10"/>
          <p:cNvSpPr txBox="1"/>
          <p:nvPr/>
        </p:nvSpPr>
        <p:spPr>
          <a:xfrm>
            <a:off x="4857101" y="72205"/>
            <a:ext cx="1627143" cy="1077218"/>
          </a:xfrm>
          <a:prstGeom prst="rect">
            <a:avLst/>
          </a:prstGeom>
          <a:noFill/>
        </p:spPr>
        <p:txBody>
          <a:bodyPr wrap="square" rtlCol="0">
            <a:spAutoFit/>
          </a:bodyPr>
          <a:lstStyle/>
          <a:p>
            <a:r>
              <a:rPr lang="en-US" sz="800" dirty="0"/>
              <a:t>Oversees the:</a:t>
            </a:r>
          </a:p>
          <a:p>
            <a:pPr marL="171450" indent="-171450">
              <a:buFontTx/>
              <a:buChar char="-"/>
            </a:pPr>
            <a:r>
              <a:rPr lang="en-US" sz="800" dirty="0"/>
              <a:t>Project schedule</a:t>
            </a:r>
          </a:p>
          <a:p>
            <a:pPr marL="171450" indent="-171450">
              <a:buFontTx/>
              <a:buChar char="-"/>
            </a:pPr>
            <a:r>
              <a:rPr lang="en-US" sz="800" dirty="0"/>
              <a:t>Procurement</a:t>
            </a:r>
          </a:p>
          <a:p>
            <a:pPr marL="171450" indent="-171450">
              <a:buFontTx/>
              <a:buChar char="-"/>
            </a:pPr>
            <a:r>
              <a:rPr lang="en-US" sz="800" dirty="0"/>
              <a:t>Fabrication</a:t>
            </a:r>
          </a:p>
          <a:p>
            <a:pPr marL="171450" indent="-171450">
              <a:buFontTx/>
              <a:buChar char="-"/>
            </a:pPr>
            <a:r>
              <a:rPr lang="en-US" sz="800" dirty="0"/>
              <a:t>Achievement of milestones</a:t>
            </a:r>
          </a:p>
          <a:p>
            <a:pPr marL="171450" indent="-171450">
              <a:buFontTx/>
              <a:buChar char="-"/>
            </a:pPr>
            <a:r>
              <a:rPr lang="en-US" sz="800" dirty="0"/>
              <a:t>Provision of resources</a:t>
            </a:r>
          </a:p>
          <a:p>
            <a:pPr marL="171450" indent="-171450">
              <a:buFontTx/>
              <a:buChar char="-"/>
            </a:pPr>
            <a:r>
              <a:rPr lang="en-US" sz="800" dirty="0"/>
              <a:t>Site/Factory coordination</a:t>
            </a:r>
          </a:p>
          <a:p>
            <a:pPr marL="171450" indent="-171450">
              <a:buFontTx/>
              <a:buChar char="-"/>
            </a:pPr>
            <a:r>
              <a:rPr lang="en-US" sz="800" dirty="0"/>
              <a:t>Trouble shooting</a:t>
            </a:r>
          </a:p>
        </p:txBody>
      </p:sp>
      <p:cxnSp>
        <p:nvCxnSpPr>
          <p:cNvPr id="13" name="Curved Connector 12"/>
          <p:cNvCxnSpPr>
            <a:stCxn id="4" idx="4"/>
            <a:endCxn id="9" idx="0"/>
          </p:cNvCxnSpPr>
          <p:nvPr/>
        </p:nvCxnSpPr>
        <p:spPr>
          <a:xfrm rot="16200000" flipH="1">
            <a:off x="5626292" y="1759010"/>
            <a:ext cx="511844" cy="56553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urved Connector 14"/>
          <p:cNvCxnSpPr>
            <a:stCxn id="9" idx="2"/>
            <a:endCxn id="5" idx="2"/>
          </p:cNvCxnSpPr>
          <p:nvPr/>
        </p:nvCxnSpPr>
        <p:spPr>
          <a:xfrm rot="16200000" flipH="1">
            <a:off x="6102220" y="2575902"/>
            <a:ext cx="1260161" cy="113464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662457" y="2189976"/>
            <a:ext cx="1514431" cy="338554"/>
          </a:xfrm>
          <a:prstGeom prst="rect">
            <a:avLst/>
          </a:prstGeom>
          <a:noFill/>
        </p:spPr>
        <p:txBody>
          <a:bodyPr wrap="square" rtlCol="0">
            <a:spAutoFit/>
          </a:bodyPr>
          <a:lstStyle/>
          <a:p>
            <a:r>
              <a:rPr lang="en-US" sz="800" dirty="0"/>
              <a:t>Coordinates procurement and delivery of materials to factory</a:t>
            </a:r>
          </a:p>
        </p:txBody>
      </p:sp>
      <p:cxnSp>
        <p:nvCxnSpPr>
          <p:cNvPr id="22" name="Curved Connector 21"/>
          <p:cNvCxnSpPr>
            <a:stCxn id="5" idx="0"/>
            <a:endCxn id="20" idx="2"/>
          </p:cNvCxnSpPr>
          <p:nvPr/>
        </p:nvCxnSpPr>
        <p:spPr>
          <a:xfrm rot="5400000" flipH="1" flipV="1">
            <a:off x="8287903" y="2333977"/>
            <a:ext cx="937217" cy="132632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Curved Connector 23"/>
          <p:cNvCxnSpPr>
            <a:stCxn id="20" idx="0"/>
            <a:endCxn id="7" idx="2"/>
          </p:cNvCxnSpPr>
          <p:nvPr/>
        </p:nvCxnSpPr>
        <p:spPr>
          <a:xfrm rot="5400000" flipH="1" flipV="1">
            <a:off x="9319239" y="1471232"/>
            <a:ext cx="819179" cy="61831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a:stCxn id="4" idx="6"/>
            <a:endCxn id="8" idx="1"/>
          </p:cNvCxnSpPr>
          <p:nvPr/>
        </p:nvCxnSpPr>
        <p:spPr>
          <a:xfrm flipV="1">
            <a:off x="6393177" y="1139964"/>
            <a:ext cx="473469" cy="33833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8" idx="3"/>
            <a:endCxn id="7" idx="0"/>
          </p:cNvCxnSpPr>
          <p:nvPr/>
        </p:nvCxnSpPr>
        <p:spPr>
          <a:xfrm flipV="1">
            <a:off x="8182643" y="1063241"/>
            <a:ext cx="2649070" cy="76723"/>
          </a:xfrm>
          <a:prstGeom prst="curvedConnector4">
            <a:avLst>
              <a:gd name="adj1" fmla="val 35019"/>
              <a:gd name="adj2" fmla="val 518589"/>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098825" y="3482682"/>
            <a:ext cx="1464821" cy="584775"/>
          </a:xfrm>
          <a:prstGeom prst="rect">
            <a:avLst/>
          </a:prstGeom>
          <a:noFill/>
        </p:spPr>
        <p:txBody>
          <a:bodyPr wrap="square" rtlCol="0">
            <a:spAutoFit/>
          </a:bodyPr>
          <a:lstStyle/>
          <a:p>
            <a:pPr algn="ctr"/>
            <a:r>
              <a:rPr lang="en-US" sz="800" dirty="0"/>
              <a:t>Establishes cutting lists, fabrication schedules and workflows to meet project timeline requirements</a:t>
            </a:r>
          </a:p>
        </p:txBody>
      </p:sp>
      <p:cxnSp>
        <p:nvCxnSpPr>
          <p:cNvPr id="46" name="Curved Connector 45"/>
          <p:cNvCxnSpPr>
            <a:stCxn id="7" idx="4"/>
            <a:endCxn id="44" idx="0"/>
          </p:cNvCxnSpPr>
          <p:nvPr/>
        </p:nvCxnSpPr>
        <p:spPr>
          <a:xfrm rot="5400000">
            <a:off x="9929311" y="2580279"/>
            <a:ext cx="1804329" cy="477"/>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44" idx="1"/>
            <a:endCxn id="5" idx="6"/>
          </p:cNvCxnSpPr>
          <p:nvPr/>
        </p:nvCxnSpPr>
        <p:spPr>
          <a:xfrm rot="10800000">
            <a:off x="8887077" y="3773304"/>
            <a:ext cx="1211748" cy="176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8678724" y="4608311"/>
            <a:ext cx="1656908" cy="830997"/>
          </a:xfrm>
          <a:prstGeom prst="rect">
            <a:avLst/>
          </a:prstGeom>
          <a:noFill/>
        </p:spPr>
        <p:txBody>
          <a:bodyPr wrap="square" rtlCol="0">
            <a:spAutoFit/>
          </a:bodyPr>
          <a:lstStyle/>
          <a:p>
            <a:pPr algn="ctr"/>
            <a:r>
              <a:rPr lang="en-US" sz="800" dirty="0"/>
              <a:t>Manages ordering of parts, consumables and materials to meet the project schedule. Coordinates the packing, booking of transport and delivery of material to site</a:t>
            </a:r>
          </a:p>
        </p:txBody>
      </p:sp>
      <p:cxnSp>
        <p:nvCxnSpPr>
          <p:cNvPr id="51" name="Curved Connector 50"/>
          <p:cNvCxnSpPr>
            <a:stCxn id="5" idx="4"/>
            <a:endCxn id="49" idx="1"/>
          </p:cNvCxnSpPr>
          <p:nvPr/>
        </p:nvCxnSpPr>
        <p:spPr>
          <a:xfrm rot="16200000" flipH="1">
            <a:off x="7914561" y="4259646"/>
            <a:ext cx="942951" cy="58537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Curved Connector 52"/>
          <p:cNvCxnSpPr>
            <a:stCxn id="49" idx="2"/>
            <a:endCxn id="6" idx="2"/>
          </p:cNvCxnSpPr>
          <p:nvPr/>
        </p:nvCxnSpPr>
        <p:spPr>
          <a:xfrm rot="16200000" flipH="1">
            <a:off x="9395020" y="5551466"/>
            <a:ext cx="755122" cy="53080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Curved Connector 54"/>
          <p:cNvCxnSpPr>
            <a:stCxn id="4" idx="4"/>
            <a:endCxn id="10" idx="0"/>
          </p:cNvCxnSpPr>
          <p:nvPr/>
        </p:nvCxnSpPr>
        <p:spPr>
          <a:xfrm rot="5400000">
            <a:off x="4896818" y="1627095"/>
            <a:ext cx="543872" cy="861391"/>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Curved Connector 56"/>
          <p:cNvCxnSpPr>
            <a:stCxn id="10" idx="2"/>
            <a:endCxn id="6" idx="2"/>
          </p:cNvCxnSpPr>
          <p:nvPr/>
        </p:nvCxnSpPr>
        <p:spPr>
          <a:xfrm rot="16200000" flipH="1">
            <a:off x="5624946" y="1781392"/>
            <a:ext cx="3526150" cy="5299926"/>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10" idx="2"/>
            <a:endCxn id="5" idx="2"/>
          </p:cNvCxnSpPr>
          <p:nvPr/>
        </p:nvCxnSpPr>
        <p:spPr>
          <a:xfrm rot="16200000" flipH="1">
            <a:off x="5466328" y="1940010"/>
            <a:ext cx="1105023" cy="2561562"/>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4" name="Curved Connector 63"/>
          <p:cNvCxnSpPr>
            <a:stCxn id="10" idx="2"/>
            <a:endCxn id="7" idx="2"/>
          </p:cNvCxnSpPr>
          <p:nvPr/>
        </p:nvCxnSpPr>
        <p:spPr>
          <a:xfrm rot="5400000" flipH="1" flipV="1">
            <a:off x="6739279" y="-630424"/>
            <a:ext cx="1297483" cy="5299926"/>
          </a:xfrm>
          <a:prstGeom prst="curvedConnector4">
            <a:avLst>
              <a:gd name="adj1" fmla="val -17619"/>
              <a:gd name="adj2" fmla="val 56897"/>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1037099" y="2925083"/>
            <a:ext cx="1587457" cy="615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Drafters </a:t>
            </a:r>
          </a:p>
          <a:p>
            <a:pPr algn="ctr"/>
            <a:r>
              <a:rPr lang="en-US" sz="1000" dirty="0" smtClean="0"/>
              <a:t>(in-house or contracted)</a:t>
            </a:r>
            <a:endParaRPr lang="en-US" sz="1000" dirty="0"/>
          </a:p>
        </p:txBody>
      </p:sp>
      <p:cxnSp>
        <p:nvCxnSpPr>
          <p:cNvPr id="29" name="Curved Connector 28"/>
          <p:cNvCxnSpPr>
            <a:stCxn id="27" idx="6"/>
            <a:endCxn id="4" idx="2"/>
          </p:cNvCxnSpPr>
          <p:nvPr/>
        </p:nvCxnSpPr>
        <p:spPr>
          <a:xfrm flipV="1">
            <a:off x="2624556" y="1478298"/>
            <a:ext cx="2181164" cy="175434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37099" y="3582212"/>
            <a:ext cx="1627143" cy="461665"/>
          </a:xfrm>
          <a:prstGeom prst="rect">
            <a:avLst/>
          </a:prstGeom>
          <a:noFill/>
        </p:spPr>
        <p:txBody>
          <a:bodyPr wrap="square" rtlCol="0">
            <a:spAutoFit/>
          </a:bodyPr>
          <a:lstStyle/>
          <a:p>
            <a:r>
              <a:rPr lang="en-US" sz="800" dirty="0" smtClean="0"/>
              <a:t>Provides drawings and other material to support procurement, fabrication and installation</a:t>
            </a:r>
            <a:endParaRPr lang="en-US" sz="800" dirty="0"/>
          </a:p>
        </p:txBody>
      </p:sp>
      <p:sp>
        <p:nvSpPr>
          <p:cNvPr id="33" name="Oval 32"/>
          <p:cNvSpPr/>
          <p:nvPr/>
        </p:nvSpPr>
        <p:spPr>
          <a:xfrm>
            <a:off x="1056133" y="1729753"/>
            <a:ext cx="1587457" cy="615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Hi </a:t>
            </a:r>
            <a:r>
              <a:rPr lang="en-US" sz="1400" dirty="0"/>
              <a:t>T</a:t>
            </a:r>
            <a:r>
              <a:rPr lang="en-US" sz="1400" dirty="0" smtClean="0"/>
              <a:t>ec</a:t>
            </a:r>
            <a:endParaRPr lang="en-US" sz="1400" dirty="0"/>
          </a:p>
        </p:txBody>
      </p:sp>
      <p:sp>
        <p:nvSpPr>
          <p:cNvPr id="34" name="TextBox 33"/>
          <p:cNvSpPr txBox="1"/>
          <p:nvPr/>
        </p:nvSpPr>
        <p:spPr>
          <a:xfrm>
            <a:off x="1056133" y="2386882"/>
            <a:ext cx="1627143" cy="338554"/>
          </a:xfrm>
          <a:prstGeom prst="rect">
            <a:avLst/>
          </a:prstGeom>
          <a:noFill/>
        </p:spPr>
        <p:txBody>
          <a:bodyPr wrap="square" rtlCol="0">
            <a:spAutoFit/>
          </a:bodyPr>
          <a:lstStyle/>
          <a:p>
            <a:r>
              <a:rPr lang="en-US" sz="800" dirty="0" smtClean="0"/>
              <a:t>Technical support on design and installation approach</a:t>
            </a:r>
            <a:endParaRPr lang="en-US" sz="800" dirty="0"/>
          </a:p>
        </p:txBody>
      </p:sp>
      <p:cxnSp>
        <p:nvCxnSpPr>
          <p:cNvPr id="35" name="Curved Connector 34"/>
          <p:cNvCxnSpPr>
            <a:stCxn id="33" idx="6"/>
            <a:endCxn id="4" idx="2"/>
          </p:cNvCxnSpPr>
          <p:nvPr/>
        </p:nvCxnSpPr>
        <p:spPr>
          <a:xfrm flipV="1">
            <a:off x="2643590" y="1478298"/>
            <a:ext cx="2162130" cy="55901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Curved Connector 37"/>
          <p:cNvCxnSpPr>
            <a:stCxn id="39" idx="6"/>
            <a:endCxn id="4" idx="2"/>
          </p:cNvCxnSpPr>
          <p:nvPr/>
        </p:nvCxnSpPr>
        <p:spPr>
          <a:xfrm>
            <a:off x="2602136" y="630312"/>
            <a:ext cx="2203584" cy="84798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1014679" y="322756"/>
            <a:ext cx="1587457" cy="615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CEO</a:t>
            </a:r>
            <a:endParaRPr lang="en-US" sz="1400" dirty="0"/>
          </a:p>
        </p:txBody>
      </p:sp>
      <p:sp>
        <p:nvSpPr>
          <p:cNvPr id="40" name="TextBox 39"/>
          <p:cNvSpPr txBox="1"/>
          <p:nvPr/>
        </p:nvSpPr>
        <p:spPr>
          <a:xfrm>
            <a:off x="1014679" y="979885"/>
            <a:ext cx="1627143" cy="707886"/>
          </a:xfrm>
          <a:prstGeom prst="rect">
            <a:avLst/>
          </a:prstGeom>
          <a:noFill/>
        </p:spPr>
        <p:txBody>
          <a:bodyPr wrap="square" rtlCol="0">
            <a:spAutoFit/>
          </a:bodyPr>
          <a:lstStyle/>
          <a:p>
            <a:r>
              <a:rPr lang="en-US" sz="800" dirty="0" smtClean="0"/>
              <a:t>Oversight and coordination; milestone achievement; business development; stakeholder engagement; compliance and finance</a:t>
            </a:r>
            <a:endParaRPr lang="en-US" sz="800" dirty="0"/>
          </a:p>
        </p:txBody>
      </p:sp>
      <p:sp>
        <p:nvSpPr>
          <p:cNvPr id="2" name="TextBox 1"/>
          <p:cNvSpPr txBox="1"/>
          <p:nvPr/>
        </p:nvSpPr>
        <p:spPr>
          <a:xfrm>
            <a:off x="431800" y="4608311"/>
            <a:ext cx="4614333" cy="707886"/>
          </a:xfrm>
          <a:prstGeom prst="rect">
            <a:avLst/>
          </a:prstGeom>
          <a:noFill/>
        </p:spPr>
        <p:txBody>
          <a:bodyPr wrap="square" rtlCol="0">
            <a:spAutoFit/>
          </a:bodyPr>
          <a:lstStyle/>
          <a:p>
            <a:r>
              <a:rPr lang="en-AU" sz="4000" dirty="0" smtClean="0"/>
              <a:t>The Workflow Intent</a:t>
            </a:r>
            <a:endParaRPr lang="en-AU" sz="4000" dirty="0"/>
          </a:p>
        </p:txBody>
      </p:sp>
      <p:sp>
        <p:nvSpPr>
          <p:cNvPr id="3" name="TextBox 2"/>
          <p:cNvSpPr txBox="1"/>
          <p:nvPr/>
        </p:nvSpPr>
        <p:spPr>
          <a:xfrm>
            <a:off x="431800" y="5316197"/>
            <a:ext cx="5580780" cy="738664"/>
          </a:xfrm>
          <a:prstGeom prst="rect">
            <a:avLst/>
          </a:prstGeom>
          <a:noFill/>
        </p:spPr>
        <p:txBody>
          <a:bodyPr wrap="square" rtlCol="0">
            <a:spAutoFit/>
          </a:bodyPr>
          <a:lstStyle/>
          <a:p>
            <a:r>
              <a:rPr lang="en-AU" sz="1400" dirty="0" smtClean="0"/>
              <a:t>This diagram is intended to demonstrate the interdependencies between the key management positions within NFS. The critical business systems and processes that underpin this structure are currently under review.</a:t>
            </a:r>
            <a:endParaRPr lang="en-AU" sz="1400" dirty="0"/>
          </a:p>
        </p:txBody>
      </p:sp>
    </p:spTree>
    <p:extLst>
      <p:ext uri="{BB962C8B-B14F-4D97-AF65-F5344CB8AC3E}">
        <p14:creationId xmlns:p14="http://schemas.microsoft.com/office/powerpoint/2010/main" val="709099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we doing?</a:t>
            </a:r>
            <a:endParaRPr lang="en-AU" dirty="0"/>
          </a:p>
        </p:txBody>
      </p:sp>
      <p:sp>
        <p:nvSpPr>
          <p:cNvPr id="3" name="Content Placeholder 2"/>
          <p:cNvSpPr>
            <a:spLocks noGrp="1"/>
          </p:cNvSpPr>
          <p:nvPr>
            <p:ph idx="1"/>
          </p:nvPr>
        </p:nvSpPr>
        <p:spPr/>
        <p:txBody>
          <a:bodyPr>
            <a:normAutofit lnSpcReduction="10000"/>
          </a:bodyPr>
          <a:lstStyle/>
          <a:p>
            <a:r>
              <a:rPr lang="en-AU" dirty="0" smtClean="0"/>
              <a:t>Change structure and formalise roles and responsibilities</a:t>
            </a:r>
          </a:p>
          <a:p>
            <a:r>
              <a:rPr lang="en-AU" dirty="0" smtClean="0"/>
              <a:t>Recruiting</a:t>
            </a:r>
          </a:p>
          <a:p>
            <a:r>
              <a:rPr lang="en-AU" dirty="0" smtClean="0"/>
              <a:t>Building individual capacity</a:t>
            </a:r>
          </a:p>
          <a:p>
            <a:r>
              <a:rPr lang="en-AU" dirty="0" smtClean="0"/>
              <a:t>Investing in technology</a:t>
            </a:r>
          </a:p>
          <a:p>
            <a:r>
              <a:rPr lang="en-AU" dirty="0" smtClean="0"/>
              <a:t>Building robust processes, integrated across the business</a:t>
            </a:r>
          </a:p>
          <a:p>
            <a:r>
              <a:rPr lang="en-AU" dirty="0" smtClean="0"/>
              <a:t>Changing our business relationship approach by becoming a trusted partner</a:t>
            </a:r>
          </a:p>
          <a:p>
            <a:r>
              <a:rPr lang="en-AU" dirty="0" smtClean="0"/>
              <a:t>Commence a cultural shift</a:t>
            </a:r>
            <a:endParaRPr lang="en-AU" dirty="0"/>
          </a:p>
        </p:txBody>
      </p:sp>
    </p:spTree>
    <p:extLst>
      <p:ext uri="{BB962C8B-B14F-4D97-AF65-F5344CB8AC3E}">
        <p14:creationId xmlns:p14="http://schemas.microsoft.com/office/powerpoint/2010/main" val="98191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2557" y="2828041"/>
            <a:ext cx="9153427" cy="1200329"/>
          </a:xfrm>
          <a:prstGeom prst="rect">
            <a:avLst/>
          </a:prstGeom>
          <a:noFill/>
        </p:spPr>
        <p:txBody>
          <a:bodyPr wrap="square" rtlCol="0">
            <a:spAutoFit/>
          </a:bodyPr>
          <a:lstStyle/>
          <a:p>
            <a:r>
              <a:rPr lang="en-AU" sz="2400" dirty="0" smtClean="0"/>
              <a:t>I’m sure you’re asking this question….</a:t>
            </a:r>
          </a:p>
          <a:p>
            <a:endParaRPr lang="en-AU" sz="2400" dirty="0"/>
          </a:p>
          <a:p>
            <a:r>
              <a:rPr lang="en-AU" sz="2400" dirty="0" smtClean="0"/>
              <a:t>	</a:t>
            </a:r>
            <a:r>
              <a:rPr lang="en-AU" sz="2400" dirty="0"/>
              <a:t>	</a:t>
            </a:r>
            <a:r>
              <a:rPr lang="en-AU" sz="2400" dirty="0" smtClean="0"/>
              <a:t>“Why am I here and what has this got to do with me?”</a:t>
            </a:r>
            <a:endParaRPr lang="en-AU" sz="2400" dirty="0"/>
          </a:p>
        </p:txBody>
      </p:sp>
    </p:spTree>
    <p:extLst>
      <p:ext uri="{BB962C8B-B14F-4D97-AF65-F5344CB8AC3E}">
        <p14:creationId xmlns:p14="http://schemas.microsoft.com/office/powerpoint/2010/main" val="421929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2752725"/>
            <a:ext cx="10515600" cy="1325563"/>
          </a:xfrm>
        </p:spPr>
        <p:txBody>
          <a:bodyPr/>
          <a:lstStyle/>
          <a:p>
            <a:pPr algn="ctr"/>
            <a:r>
              <a:rPr lang="en-AU" dirty="0" smtClean="0"/>
              <a:t>Our Responsibilities</a:t>
            </a:r>
            <a:endParaRPr lang="en-AU" dirty="0"/>
          </a:p>
        </p:txBody>
      </p:sp>
    </p:spTree>
    <p:extLst>
      <p:ext uri="{BB962C8B-B14F-4D97-AF65-F5344CB8AC3E}">
        <p14:creationId xmlns:p14="http://schemas.microsoft.com/office/powerpoint/2010/main" val="2826099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Multi-layered </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1612855"/>
              </p:ext>
            </p:extLst>
          </p:nvPr>
        </p:nvGraphicFramePr>
        <p:xfrm>
          <a:off x="-2218267" y="1727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2378270"/>
              </p:ext>
            </p:extLst>
          </p:nvPr>
        </p:nvGraphicFramePr>
        <p:xfrm>
          <a:off x="5788324" y="2479455"/>
          <a:ext cx="5227608" cy="3017520"/>
        </p:xfrm>
        <a:graphic>
          <a:graphicData uri="http://schemas.openxmlformats.org/drawingml/2006/table">
            <a:tbl>
              <a:tblPr firstRow="1" bandRow="1">
                <a:tableStyleId>{69CF1AB2-1976-4502-BF36-3FF5EA218861}</a:tableStyleId>
              </a:tblPr>
              <a:tblGrid>
                <a:gridCol w="1207699"/>
                <a:gridCol w="4019909"/>
              </a:tblGrid>
              <a:tr h="370840">
                <a:tc>
                  <a:txBody>
                    <a:bodyPr/>
                    <a:lstStyle/>
                    <a:p>
                      <a:r>
                        <a:rPr lang="en-AU" b="0" dirty="0" smtClean="0"/>
                        <a:t>Core</a:t>
                      </a:r>
                      <a:endParaRPr lang="en-AU" b="0" dirty="0"/>
                    </a:p>
                  </a:txBody>
                  <a:tcPr/>
                </a:tc>
                <a:tc>
                  <a:txBody>
                    <a:bodyPr/>
                    <a:lstStyle/>
                    <a:p>
                      <a:r>
                        <a:rPr lang="en-AU" sz="1200" b="0" dirty="0" smtClean="0"/>
                        <a:t>The activities you are responsible for on a daily basis</a:t>
                      </a:r>
                      <a:r>
                        <a:rPr lang="en-AU" sz="1200" b="0" baseline="0" dirty="0" smtClean="0"/>
                        <a:t> – what you are required to produce</a:t>
                      </a:r>
                    </a:p>
                    <a:p>
                      <a:r>
                        <a:rPr lang="en-AU" sz="1200" b="0" baseline="0" dirty="0" smtClean="0"/>
                        <a:t>Communicate</a:t>
                      </a:r>
                    </a:p>
                    <a:p>
                      <a:r>
                        <a:rPr lang="en-AU" sz="1200" b="0" baseline="0" dirty="0" smtClean="0"/>
                        <a:t>Maintaining quality</a:t>
                      </a:r>
                    </a:p>
                    <a:p>
                      <a:r>
                        <a:rPr lang="en-AU" sz="1200" b="0" baseline="0" dirty="0" smtClean="0"/>
                        <a:t>Communicate</a:t>
                      </a:r>
                    </a:p>
                    <a:p>
                      <a:r>
                        <a:rPr lang="en-AU" sz="1200" b="0" baseline="0" dirty="0" smtClean="0"/>
                        <a:t>Maintaining safety</a:t>
                      </a:r>
                    </a:p>
                    <a:p>
                      <a:r>
                        <a:rPr lang="en-AU" sz="1200" b="0" baseline="0" dirty="0" smtClean="0"/>
                        <a:t>Communicate</a:t>
                      </a:r>
                    </a:p>
                    <a:p>
                      <a:r>
                        <a:rPr lang="en-AU" sz="1200" b="0" baseline="0" dirty="0" smtClean="0"/>
                        <a:t>Ask questions to understand/ensure others understand</a:t>
                      </a:r>
                      <a:endParaRPr lang="en-AU" sz="1200" b="0" dirty="0"/>
                    </a:p>
                  </a:txBody>
                  <a:tcPr/>
                </a:tc>
              </a:tr>
              <a:tr h="370840">
                <a:tc>
                  <a:txBody>
                    <a:bodyPr/>
                    <a:lstStyle/>
                    <a:p>
                      <a:r>
                        <a:rPr lang="en-AU" dirty="0" smtClean="0"/>
                        <a:t>Secondary</a:t>
                      </a:r>
                      <a:endParaRPr lang="en-AU" dirty="0"/>
                    </a:p>
                  </a:txBody>
                  <a:tcPr/>
                </a:tc>
                <a:tc>
                  <a:txBody>
                    <a:bodyPr/>
                    <a:lstStyle/>
                    <a:p>
                      <a:r>
                        <a:rPr lang="en-AU" sz="1200" dirty="0" smtClean="0"/>
                        <a:t>Activities</a:t>
                      </a:r>
                      <a:r>
                        <a:rPr lang="en-AU" sz="1200" baseline="0" dirty="0" smtClean="0"/>
                        <a:t> that support the wider work group to enable delivery of outputs on time</a:t>
                      </a:r>
                    </a:p>
                    <a:p>
                      <a:r>
                        <a:rPr lang="en-AU" sz="1200" baseline="0" dirty="0" smtClean="0"/>
                        <a:t>Communicate</a:t>
                      </a:r>
                      <a:endParaRPr lang="en-AU" sz="1200" dirty="0"/>
                    </a:p>
                  </a:txBody>
                  <a:tcPr/>
                </a:tc>
              </a:tr>
              <a:tr h="370840">
                <a:tc>
                  <a:txBody>
                    <a:bodyPr/>
                    <a:lstStyle/>
                    <a:p>
                      <a:r>
                        <a:rPr lang="en-AU" dirty="0" smtClean="0"/>
                        <a:t>Business</a:t>
                      </a:r>
                      <a:endParaRPr lang="en-AU" dirty="0"/>
                    </a:p>
                  </a:txBody>
                  <a:tcPr/>
                </a:tc>
                <a:tc>
                  <a:txBody>
                    <a:bodyPr/>
                    <a:lstStyle/>
                    <a:p>
                      <a:r>
                        <a:rPr lang="en-AU" sz="1200" dirty="0" smtClean="0"/>
                        <a:t>Developing yourself</a:t>
                      </a:r>
                    </a:p>
                    <a:p>
                      <a:r>
                        <a:rPr lang="en-AU" sz="1200" dirty="0" smtClean="0"/>
                        <a:t>Developing others</a:t>
                      </a:r>
                    </a:p>
                    <a:p>
                      <a:r>
                        <a:rPr lang="en-AU" sz="1200" dirty="0" smtClean="0"/>
                        <a:t>Improving things</a:t>
                      </a:r>
                      <a:r>
                        <a:rPr lang="en-AU" sz="1200" baseline="0" dirty="0" smtClean="0"/>
                        <a:t> around you (by doing it or by suggesting changes)</a:t>
                      </a:r>
                      <a:endParaRPr lang="en-AU" sz="1200" dirty="0"/>
                    </a:p>
                  </a:txBody>
                  <a:tcPr/>
                </a:tc>
              </a:tr>
            </a:tbl>
          </a:graphicData>
        </a:graphic>
      </p:graphicFrame>
    </p:spTree>
    <p:extLst>
      <p:ext uri="{BB962C8B-B14F-4D97-AF65-F5344CB8AC3E}">
        <p14:creationId xmlns:p14="http://schemas.microsoft.com/office/powerpoint/2010/main" val="1505653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Efficiency and Effectiveness</a:t>
            </a:r>
            <a:endParaRPr lang="en-AU" dirty="0"/>
          </a:p>
        </p:txBody>
      </p:sp>
      <p:grpSp>
        <p:nvGrpSpPr>
          <p:cNvPr id="11" name="Group 10"/>
          <p:cNvGrpSpPr/>
          <p:nvPr/>
        </p:nvGrpSpPr>
        <p:grpSpPr>
          <a:xfrm>
            <a:off x="2980267" y="1820333"/>
            <a:ext cx="3014133" cy="1083733"/>
            <a:chOff x="609600" y="1811867"/>
            <a:chExt cx="3014133" cy="1083733"/>
          </a:xfrm>
        </p:grpSpPr>
        <p:sp>
          <p:nvSpPr>
            <p:cNvPr id="5" name="Rounded Rectangle 4"/>
            <p:cNvSpPr/>
            <p:nvPr/>
          </p:nvSpPr>
          <p:spPr>
            <a:xfrm>
              <a:off x="609600" y="1820333"/>
              <a:ext cx="3014133" cy="10752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p:cNvSpPr txBox="1"/>
            <p:nvPr/>
          </p:nvSpPr>
          <p:spPr>
            <a:xfrm>
              <a:off x="1075267" y="1811867"/>
              <a:ext cx="2150533" cy="523220"/>
            </a:xfrm>
            <a:prstGeom prst="rect">
              <a:avLst/>
            </a:prstGeom>
            <a:noFill/>
          </p:spPr>
          <p:txBody>
            <a:bodyPr wrap="square" rtlCol="0">
              <a:spAutoFit/>
            </a:bodyPr>
            <a:lstStyle/>
            <a:p>
              <a:pPr algn="ctr"/>
              <a:r>
                <a:rPr lang="en-AU" sz="2800" dirty="0" smtClean="0"/>
                <a:t>Efficiency</a:t>
              </a:r>
              <a:endParaRPr lang="en-AU" dirty="0"/>
            </a:p>
          </p:txBody>
        </p:sp>
        <p:sp>
          <p:nvSpPr>
            <p:cNvPr id="7" name="TextBox 6"/>
            <p:cNvSpPr txBox="1"/>
            <p:nvPr/>
          </p:nvSpPr>
          <p:spPr>
            <a:xfrm>
              <a:off x="812800" y="2302933"/>
              <a:ext cx="2599267" cy="369332"/>
            </a:xfrm>
            <a:prstGeom prst="rect">
              <a:avLst/>
            </a:prstGeom>
            <a:noFill/>
          </p:spPr>
          <p:txBody>
            <a:bodyPr wrap="square" rtlCol="0">
              <a:spAutoFit/>
            </a:bodyPr>
            <a:lstStyle/>
            <a:p>
              <a:pPr algn="ctr"/>
              <a:r>
                <a:rPr lang="en-AU" dirty="0" smtClean="0">
                  <a:solidFill>
                    <a:schemeClr val="bg1"/>
                  </a:solidFill>
                </a:rPr>
                <a:t>Doing things right</a:t>
              </a:r>
              <a:endParaRPr lang="en-AU" dirty="0">
                <a:solidFill>
                  <a:schemeClr val="bg1"/>
                </a:solidFill>
              </a:endParaRPr>
            </a:p>
          </p:txBody>
        </p:sp>
      </p:grpSp>
      <p:grpSp>
        <p:nvGrpSpPr>
          <p:cNvPr id="12" name="Group 11"/>
          <p:cNvGrpSpPr/>
          <p:nvPr/>
        </p:nvGrpSpPr>
        <p:grpSpPr>
          <a:xfrm>
            <a:off x="6231466" y="1811867"/>
            <a:ext cx="3014133" cy="1083733"/>
            <a:chOff x="6231466" y="1811867"/>
            <a:chExt cx="3014133" cy="1083733"/>
          </a:xfrm>
        </p:grpSpPr>
        <p:sp>
          <p:nvSpPr>
            <p:cNvPr id="8" name="Rounded Rectangle 7"/>
            <p:cNvSpPr/>
            <p:nvPr/>
          </p:nvSpPr>
          <p:spPr>
            <a:xfrm>
              <a:off x="6231466" y="1820333"/>
              <a:ext cx="3014133" cy="10752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TextBox 8"/>
            <p:cNvSpPr txBox="1"/>
            <p:nvPr/>
          </p:nvSpPr>
          <p:spPr>
            <a:xfrm>
              <a:off x="6697133" y="1811867"/>
              <a:ext cx="2150533" cy="523220"/>
            </a:xfrm>
            <a:prstGeom prst="rect">
              <a:avLst/>
            </a:prstGeom>
            <a:noFill/>
          </p:spPr>
          <p:txBody>
            <a:bodyPr wrap="square" rtlCol="0">
              <a:spAutoFit/>
            </a:bodyPr>
            <a:lstStyle/>
            <a:p>
              <a:pPr algn="ctr"/>
              <a:r>
                <a:rPr lang="en-AU" sz="2800" dirty="0" smtClean="0"/>
                <a:t>Effectiveness</a:t>
              </a:r>
              <a:endParaRPr lang="en-AU" dirty="0"/>
            </a:p>
          </p:txBody>
        </p:sp>
        <p:sp>
          <p:nvSpPr>
            <p:cNvPr id="10" name="TextBox 9"/>
            <p:cNvSpPr txBox="1"/>
            <p:nvPr/>
          </p:nvSpPr>
          <p:spPr>
            <a:xfrm>
              <a:off x="6434666" y="2302933"/>
              <a:ext cx="2599267" cy="369332"/>
            </a:xfrm>
            <a:prstGeom prst="rect">
              <a:avLst/>
            </a:prstGeom>
            <a:noFill/>
          </p:spPr>
          <p:txBody>
            <a:bodyPr wrap="square" rtlCol="0">
              <a:spAutoFit/>
            </a:bodyPr>
            <a:lstStyle/>
            <a:p>
              <a:pPr algn="ctr"/>
              <a:r>
                <a:rPr lang="en-AU" dirty="0" smtClean="0">
                  <a:solidFill>
                    <a:schemeClr val="bg1"/>
                  </a:solidFill>
                </a:rPr>
                <a:t>Doing the right thing</a:t>
              </a:r>
              <a:endParaRPr lang="en-AU" dirty="0">
                <a:solidFill>
                  <a:schemeClr val="bg1"/>
                </a:solidFill>
              </a:endParaRPr>
            </a:p>
          </p:txBody>
        </p:sp>
      </p:grpSp>
      <p:sp>
        <p:nvSpPr>
          <p:cNvPr id="13" name="TextBox 12"/>
          <p:cNvSpPr txBox="1"/>
          <p:nvPr/>
        </p:nvSpPr>
        <p:spPr>
          <a:xfrm>
            <a:off x="347133" y="3488267"/>
            <a:ext cx="11294533" cy="2246769"/>
          </a:xfrm>
          <a:prstGeom prst="rect">
            <a:avLst/>
          </a:prstGeom>
          <a:noFill/>
        </p:spPr>
        <p:txBody>
          <a:bodyPr wrap="square" rtlCol="0">
            <a:spAutoFit/>
          </a:bodyPr>
          <a:lstStyle/>
          <a:p>
            <a:r>
              <a:rPr lang="en-AU" sz="1400" dirty="0" smtClean="0"/>
              <a:t>In order to ensure we make money, reduce frustration and ensure things go smoothly, </a:t>
            </a:r>
            <a:r>
              <a:rPr lang="en-AU" sz="1400" b="1" dirty="0" smtClean="0"/>
              <a:t>we all </a:t>
            </a:r>
            <a:r>
              <a:rPr lang="en-AU" sz="1400" dirty="0" smtClean="0"/>
              <a:t>have an obligation to make sure we focus on efficiency and effectiveness.</a:t>
            </a:r>
          </a:p>
          <a:p>
            <a:endParaRPr lang="en-AU" sz="1400" dirty="0"/>
          </a:p>
          <a:p>
            <a:r>
              <a:rPr lang="en-AU" sz="1400" dirty="0" smtClean="0"/>
              <a:t>Processes</a:t>
            </a:r>
          </a:p>
          <a:p>
            <a:r>
              <a:rPr lang="en-AU" sz="1400" dirty="0" smtClean="0"/>
              <a:t>Planning</a:t>
            </a:r>
          </a:p>
          <a:p>
            <a:r>
              <a:rPr lang="en-AU" sz="1400" dirty="0" smtClean="0"/>
              <a:t>Execution</a:t>
            </a:r>
          </a:p>
          <a:p>
            <a:r>
              <a:rPr lang="en-AU" sz="1400" dirty="0" smtClean="0"/>
              <a:t>Resources</a:t>
            </a:r>
          </a:p>
          <a:p>
            <a:r>
              <a:rPr lang="en-AU" sz="1400" dirty="0" smtClean="0"/>
              <a:t>Consumables</a:t>
            </a:r>
          </a:p>
          <a:p>
            <a:r>
              <a:rPr lang="en-AU" sz="1400" dirty="0" smtClean="0"/>
              <a:t>Stock control</a:t>
            </a:r>
          </a:p>
          <a:p>
            <a:r>
              <a:rPr lang="en-AU" sz="1400" dirty="0" smtClean="0"/>
              <a:t>Procurement</a:t>
            </a:r>
            <a:endParaRPr lang="en-AU" sz="1400" dirty="0"/>
          </a:p>
        </p:txBody>
      </p:sp>
    </p:spTree>
    <p:extLst>
      <p:ext uri="{BB962C8B-B14F-4D97-AF65-F5344CB8AC3E}">
        <p14:creationId xmlns:p14="http://schemas.microsoft.com/office/powerpoint/2010/main" val="1617324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648174" y="1578226"/>
            <a:ext cx="5354424" cy="3589866"/>
          </a:xfrm>
          <a:prstGeom prst="roundRect">
            <a:avLst/>
          </a:prstGeom>
          <a:gradFill flip="none" rotWithShape="1">
            <a:gsLst>
              <a:gs pos="0">
                <a:srgbClr val="92D050"/>
              </a:gs>
              <a:gs pos="100000">
                <a:srgbClr val="00B050">
                  <a:alpha val="40000"/>
                </a:srgb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t>People, Systems and Processes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8500828"/>
              </p:ext>
            </p:extLst>
          </p:nvPr>
        </p:nvGraphicFramePr>
        <p:xfrm>
          <a:off x="2020390" y="1926442"/>
          <a:ext cx="8525933" cy="300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732510" y="2691064"/>
            <a:ext cx="1307795" cy="646331"/>
          </a:xfrm>
          <a:prstGeom prst="rect">
            <a:avLst/>
          </a:prstGeom>
          <a:noFill/>
        </p:spPr>
        <p:txBody>
          <a:bodyPr wrap="square" rtlCol="0">
            <a:spAutoFit/>
          </a:bodyPr>
          <a:lstStyle/>
          <a:p>
            <a:r>
              <a:rPr lang="en-AU" dirty="0" smtClean="0"/>
              <a:t>Business </a:t>
            </a:r>
          </a:p>
          <a:p>
            <a:r>
              <a:rPr lang="en-AU" dirty="0" smtClean="0"/>
              <a:t>success!!!</a:t>
            </a:r>
            <a:endParaRPr lang="en-AU" dirty="0"/>
          </a:p>
        </p:txBody>
      </p:sp>
      <p:sp>
        <p:nvSpPr>
          <p:cNvPr id="8" name="Arc 7"/>
          <p:cNvSpPr/>
          <p:nvPr/>
        </p:nvSpPr>
        <p:spPr>
          <a:xfrm rot="16651192">
            <a:off x="6437110" y="2585677"/>
            <a:ext cx="1852491" cy="2235200"/>
          </a:xfrm>
          <a:prstGeom prst="arc">
            <a:avLst>
              <a:gd name="adj1" fmla="val 16200000"/>
              <a:gd name="adj2" fmla="val 1133919"/>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9" name="TextBox 8"/>
          <p:cNvSpPr txBox="1"/>
          <p:nvPr/>
        </p:nvSpPr>
        <p:spPr>
          <a:xfrm>
            <a:off x="803433" y="1578226"/>
            <a:ext cx="2960833" cy="5109091"/>
          </a:xfrm>
          <a:prstGeom prst="rect">
            <a:avLst/>
          </a:prstGeom>
          <a:noFill/>
        </p:spPr>
        <p:txBody>
          <a:bodyPr wrap="square" rtlCol="0">
            <a:spAutoFit/>
          </a:bodyPr>
          <a:lstStyle/>
          <a:p>
            <a:r>
              <a:rPr lang="en-AU" b="1" dirty="0" smtClean="0"/>
              <a:t>What are we doing?</a:t>
            </a:r>
          </a:p>
          <a:p>
            <a:r>
              <a:rPr lang="en-AU" sz="1400" b="1" dirty="0" smtClean="0"/>
              <a:t>People</a:t>
            </a:r>
          </a:p>
          <a:p>
            <a:pPr marL="285750" indent="-285750">
              <a:buFont typeface="Arial" panose="020B0604020202020204" pitchFamily="34" charset="0"/>
              <a:buChar char="•"/>
            </a:pPr>
            <a:r>
              <a:rPr lang="en-AU" sz="1400" dirty="0" smtClean="0"/>
              <a:t>Leadership</a:t>
            </a:r>
          </a:p>
          <a:p>
            <a:pPr marL="285750" indent="-285750">
              <a:buFont typeface="Arial" panose="020B0604020202020204" pitchFamily="34" charset="0"/>
              <a:buChar char="•"/>
            </a:pPr>
            <a:r>
              <a:rPr lang="en-AU" sz="1400" dirty="0" smtClean="0"/>
              <a:t>Information</a:t>
            </a:r>
          </a:p>
          <a:p>
            <a:pPr marL="285750" indent="-285750">
              <a:buFont typeface="Arial" panose="020B0604020202020204" pitchFamily="34" charset="0"/>
              <a:buChar char="•"/>
            </a:pPr>
            <a:r>
              <a:rPr lang="en-AU" sz="1400" dirty="0" smtClean="0"/>
              <a:t>Support</a:t>
            </a:r>
          </a:p>
          <a:p>
            <a:pPr marL="285750" indent="-285750">
              <a:buFont typeface="Arial" panose="020B0604020202020204" pitchFamily="34" charset="0"/>
              <a:buChar char="•"/>
            </a:pPr>
            <a:r>
              <a:rPr lang="en-AU" sz="1400" dirty="0" smtClean="0"/>
              <a:t>Training</a:t>
            </a:r>
          </a:p>
          <a:p>
            <a:endParaRPr lang="en-AU" sz="1400" dirty="0"/>
          </a:p>
          <a:p>
            <a:r>
              <a:rPr lang="en-AU" sz="1400" b="1" dirty="0" smtClean="0"/>
              <a:t>Systems</a:t>
            </a:r>
          </a:p>
          <a:p>
            <a:pPr marL="285750" indent="-285750">
              <a:buFont typeface="Arial" panose="020B0604020202020204" pitchFamily="34" charset="0"/>
              <a:buChar char="•"/>
            </a:pPr>
            <a:r>
              <a:rPr lang="en-AU" sz="1400" dirty="0" smtClean="0"/>
              <a:t>Leverage technology</a:t>
            </a:r>
          </a:p>
          <a:p>
            <a:pPr marL="742950" lvl="1" indent="-285750">
              <a:buFont typeface="Arial" panose="020B0604020202020204" pitchFamily="34" charset="0"/>
              <a:buChar char="•"/>
            </a:pPr>
            <a:r>
              <a:rPr lang="en-AU" sz="1400" dirty="0" smtClean="0"/>
              <a:t>Cloud</a:t>
            </a:r>
          </a:p>
          <a:p>
            <a:pPr marL="742950" lvl="1" indent="-285750">
              <a:buFont typeface="Arial" panose="020B0604020202020204" pitchFamily="34" charset="0"/>
              <a:buChar char="•"/>
            </a:pPr>
            <a:r>
              <a:rPr lang="en-AU" sz="1400" dirty="0" smtClean="0"/>
              <a:t>Dropbox</a:t>
            </a:r>
          </a:p>
          <a:p>
            <a:pPr marL="742950" lvl="1" indent="-285750">
              <a:buFont typeface="Arial" panose="020B0604020202020204" pitchFamily="34" charset="0"/>
              <a:buChar char="•"/>
            </a:pPr>
            <a:r>
              <a:rPr lang="en-AU" sz="1400" dirty="0" smtClean="0"/>
              <a:t>V6</a:t>
            </a:r>
          </a:p>
          <a:p>
            <a:pPr marL="742950" lvl="1" indent="-285750">
              <a:buFont typeface="Arial" panose="020B0604020202020204" pitchFamily="34" charset="0"/>
              <a:buChar char="•"/>
            </a:pPr>
            <a:r>
              <a:rPr lang="en-AU" sz="1400" dirty="0" smtClean="0"/>
              <a:t>MS applications</a:t>
            </a:r>
          </a:p>
          <a:p>
            <a:pPr marL="285750" indent="-285750">
              <a:buFont typeface="Arial" panose="020B0604020202020204" pitchFamily="34" charset="0"/>
              <a:buChar char="•"/>
            </a:pPr>
            <a:r>
              <a:rPr lang="en-AU" sz="1400" dirty="0" smtClean="0"/>
              <a:t>Design dependencies across structures</a:t>
            </a:r>
          </a:p>
          <a:p>
            <a:pPr marL="285750" indent="-285750">
              <a:buFont typeface="Arial" panose="020B0604020202020204" pitchFamily="34" charset="0"/>
              <a:buChar char="•"/>
            </a:pPr>
            <a:r>
              <a:rPr lang="en-AU" sz="1400" dirty="0" smtClean="0"/>
              <a:t>Policies and Planning</a:t>
            </a:r>
          </a:p>
          <a:p>
            <a:endParaRPr lang="en-AU" sz="1400" dirty="0"/>
          </a:p>
          <a:p>
            <a:r>
              <a:rPr lang="en-AU" sz="1400" b="1" dirty="0" smtClean="0"/>
              <a:t>Processes</a:t>
            </a:r>
          </a:p>
          <a:p>
            <a:pPr marL="285750" indent="-285750">
              <a:buFont typeface="Arial" panose="020B0604020202020204" pitchFamily="34" charset="0"/>
              <a:buChar char="•"/>
            </a:pPr>
            <a:r>
              <a:rPr lang="en-AU" sz="1400" dirty="0" smtClean="0"/>
              <a:t>Design processes</a:t>
            </a:r>
          </a:p>
          <a:p>
            <a:pPr marL="285750" indent="-285750">
              <a:buFont typeface="Arial" panose="020B0604020202020204" pitchFamily="34" charset="0"/>
              <a:buChar char="•"/>
            </a:pPr>
            <a:r>
              <a:rPr lang="en-AU" sz="1400" dirty="0" smtClean="0"/>
              <a:t>Exercise process discipline</a:t>
            </a:r>
          </a:p>
          <a:p>
            <a:pPr marL="285750" indent="-285750">
              <a:buFont typeface="Arial" panose="020B0604020202020204" pitchFamily="34" charset="0"/>
              <a:buChar char="•"/>
            </a:pPr>
            <a:r>
              <a:rPr lang="en-AU" sz="1400" dirty="0" smtClean="0"/>
              <a:t>Understand and respect interdependencies</a:t>
            </a:r>
          </a:p>
          <a:p>
            <a:endParaRPr lang="en-AU" sz="1400" dirty="0"/>
          </a:p>
        </p:txBody>
      </p:sp>
      <p:sp>
        <p:nvSpPr>
          <p:cNvPr id="10" name="TextBox 9"/>
          <p:cNvSpPr txBox="1"/>
          <p:nvPr/>
        </p:nvSpPr>
        <p:spPr>
          <a:xfrm>
            <a:off x="9172281" y="1536901"/>
            <a:ext cx="2865748" cy="1200329"/>
          </a:xfrm>
          <a:prstGeom prst="rect">
            <a:avLst/>
          </a:prstGeom>
          <a:noFill/>
        </p:spPr>
        <p:txBody>
          <a:bodyPr wrap="square" rtlCol="0">
            <a:spAutoFit/>
          </a:bodyPr>
          <a:lstStyle/>
          <a:p>
            <a:pPr algn="ctr"/>
            <a:r>
              <a:rPr lang="en-AU" b="1" dirty="0" smtClean="0"/>
              <a:t>Why do we Plan?</a:t>
            </a:r>
          </a:p>
          <a:p>
            <a:pPr algn="ctr"/>
            <a:r>
              <a:rPr lang="en-AU" dirty="0" smtClean="0"/>
              <a:t>Prior Preparation and Planning Prevents Piss Poor Performance</a:t>
            </a:r>
          </a:p>
        </p:txBody>
      </p:sp>
      <p:sp>
        <p:nvSpPr>
          <p:cNvPr id="12" name="TextBox 11"/>
          <p:cNvSpPr txBox="1"/>
          <p:nvPr/>
        </p:nvSpPr>
        <p:spPr>
          <a:xfrm>
            <a:off x="4563447" y="1561374"/>
            <a:ext cx="3523878" cy="369332"/>
          </a:xfrm>
          <a:prstGeom prst="rect">
            <a:avLst/>
          </a:prstGeom>
          <a:noFill/>
        </p:spPr>
        <p:txBody>
          <a:bodyPr wrap="square" rtlCol="0">
            <a:spAutoFit/>
          </a:bodyPr>
          <a:lstStyle/>
          <a:p>
            <a:pPr algn="ctr"/>
            <a:r>
              <a:rPr lang="en-AU" dirty="0" smtClean="0"/>
              <a:t>Planning</a:t>
            </a:r>
            <a:endParaRPr lang="en-AU" dirty="0"/>
          </a:p>
        </p:txBody>
      </p:sp>
      <p:sp>
        <p:nvSpPr>
          <p:cNvPr id="13" name="TextBox 12"/>
          <p:cNvSpPr txBox="1"/>
          <p:nvPr/>
        </p:nvSpPr>
        <p:spPr>
          <a:xfrm>
            <a:off x="9168084" y="2856493"/>
            <a:ext cx="2865749" cy="1754326"/>
          </a:xfrm>
          <a:prstGeom prst="rect">
            <a:avLst/>
          </a:prstGeom>
          <a:noFill/>
        </p:spPr>
        <p:txBody>
          <a:bodyPr wrap="square" rtlCol="0">
            <a:spAutoFit/>
          </a:bodyPr>
          <a:lstStyle/>
          <a:p>
            <a:r>
              <a:rPr lang="en-AU" sz="1200" dirty="0" smtClean="0"/>
              <a:t>When we plan, we:</a:t>
            </a:r>
          </a:p>
          <a:p>
            <a:pPr marL="285750" indent="-285750">
              <a:buFont typeface="Arial" panose="020B0604020202020204" pitchFamily="34" charset="0"/>
              <a:buChar char="•"/>
            </a:pPr>
            <a:r>
              <a:rPr lang="en-AU" sz="1200" dirty="0" smtClean="0"/>
              <a:t>Anticipate issues</a:t>
            </a:r>
          </a:p>
          <a:p>
            <a:pPr marL="285750" indent="-285750">
              <a:buFont typeface="Arial" panose="020B0604020202020204" pitchFamily="34" charset="0"/>
              <a:buChar char="•"/>
            </a:pPr>
            <a:r>
              <a:rPr lang="en-AU" sz="1200" dirty="0" smtClean="0"/>
              <a:t>Develop contingencies</a:t>
            </a:r>
          </a:p>
          <a:p>
            <a:pPr marL="285750" indent="-285750">
              <a:buFont typeface="Arial" panose="020B0604020202020204" pitchFamily="34" charset="0"/>
              <a:buChar char="•"/>
            </a:pPr>
            <a:r>
              <a:rPr lang="en-AU" sz="1200" dirty="0" smtClean="0"/>
              <a:t>Understand the process and flow</a:t>
            </a:r>
          </a:p>
          <a:p>
            <a:pPr marL="285750" indent="-285750">
              <a:buFont typeface="Arial" panose="020B0604020202020204" pitchFamily="34" charset="0"/>
              <a:buChar char="•"/>
            </a:pPr>
            <a:r>
              <a:rPr lang="en-AU" sz="1200" dirty="0" smtClean="0"/>
              <a:t>Assign resources and people</a:t>
            </a:r>
          </a:p>
          <a:p>
            <a:pPr marL="285750" indent="-285750">
              <a:buFont typeface="Arial" panose="020B0604020202020204" pitchFamily="34" charset="0"/>
              <a:buChar char="•"/>
            </a:pPr>
            <a:r>
              <a:rPr lang="en-AU" sz="1200" dirty="0" smtClean="0"/>
              <a:t>Ensure resources are available where and when we need them</a:t>
            </a:r>
          </a:p>
          <a:p>
            <a:pPr marL="285750" indent="-285750">
              <a:buFont typeface="Arial" panose="020B0604020202020204" pitchFamily="34" charset="0"/>
              <a:buChar char="•"/>
            </a:pPr>
            <a:r>
              <a:rPr lang="en-AU" sz="1200" dirty="0" smtClean="0"/>
              <a:t>Prepare our workforce and our physical spaces</a:t>
            </a:r>
            <a:endParaRPr lang="en-AU" sz="1200" dirty="0"/>
          </a:p>
        </p:txBody>
      </p:sp>
    </p:spTree>
    <p:extLst>
      <p:ext uri="{BB962C8B-B14F-4D97-AF65-F5344CB8AC3E}">
        <p14:creationId xmlns:p14="http://schemas.microsoft.com/office/powerpoint/2010/main" val="3440414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2752725"/>
            <a:ext cx="10515600" cy="1325563"/>
          </a:xfrm>
        </p:spPr>
        <p:txBody>
          <a:bodyPr/>
          <a:lstStyle/>
          <a:p>
            <a:pPr algn="ctr"/>
            <a:r>
              <a:rPr lang="en-AU" dirty="0" smtClean="0"/>
              <a:t>Our Safety</a:t>
            </a:r>
            <a:endParaRPr lang="en-AU" dirty="0"/>
          </a:p>
        </p:txBody>
      </p:sp>
    </p:spTree>
    <p:extLst>
      <p:ext uri="{BB962C8B-B14F-4D97-AF65-F5344CB8AC3E}">
        <p14:creationId xmlns:p14="http://schemas.microsoft.com/office/powerpoint/2010/main" val="568472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89666462"/>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609600" y="274638"/>
            <a:ext cx="10972800" cy="1143000"/>
          </a:xfrm>
        </p:spPr>
        <p:txBody>
          <a:bodyPr/>
          <a:lstStyle/>
          <a:p>
            <a:r>
              <a:rPr lang="en-AU" dirty="0" smtClean="0"/>
              <a:t>Quick Analysis </a:t>
            </a:r>
            <a:endParaRPr lang="en-AU" dirty="0"/>
          </a:p>
        </p:txBody>
      </p:sp>
    </p:spTree>
    <p:extLst>
      <p:ext uri="{BB962C8B-B14F-4D97-AF65-F5344CB8AC3E}">
        <p14:creationId xmlns:p14="http://schemas.microsoft.com/office/powerpoint/2010/main" val="3431117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Responsible </a:t>
            </a:r>
            <a:r>
              <a:rPr lang="en-AU" dirty="0" err="1" smtClean="0"/>
              <a:t>vs</a:t>
            </a:r>
            <a:r>
              <a:rPr lang="en-AU" dirty="0" smtClean="0"/>
              <a:t> Accountable</a:t>
            </a:r>
            <a:endParaRPr lang="en-AU" dirty="0"/>
          </a:p>
        </p:txBody>
      </p:sp>
      <p:sp>
        <p:nvSpPr>
          <p:cNvPr id="3" name="Content Placeholder 2"/>
          <p:cNvSpPr>
            <a:spLocks noGrp="1"/>
          </p:cNvSpPr>
          <p:nvPr>
            <p:ph idx="1"/>
          </p:nvPr>
        </p:nvSpPr>
        <p:spPr>
          <a:xfrm>
            <a:off x="753534" y="1417638"/>
            <a:ext cx="10972800" cy="4525963"/>
          </a:xfrm>
        </p:spPr>
        <p:txBody>
          <a:bodyPr/>
          <a:lstStyle/>
          <a:p>
            <a:pPr marL="0" indent="0">
              <a:buNone/>
            </a:pPr>
            <a:r>
              <a:rPr lang="en-AU" dirty="0" smtClean="0"/>
              <a:t>Accountable – the buck stops here!</a:t>
            </a:r>
          </a:p>
          <a:p>
            <a:pPr marL="0" indent="0">
              <a:buNone/>
            </a:pPr>
            <a:endParaRPr lang="en-AU" dirty="0"/>
          </a:p>
          <a:p>
            <a:pPr marL="0" indent="0">
              <a:buNone/>
            </a:pPr>
            <a:r>
              <a:rPr lang="en-AU" dirty="0" smtClean="0"/>
              <a:t>Responsible – for implementing the policies and making a safe work environment</a:t>
            </a:r>
            <a:endParaRPr lang="en-AU" dirty="0"/>
          </a:p>
        </p:txBody>
      </p:sp>
      <p:graphicFrame>
        <p:nvGraphicFramePr>
          <p:cNvPr id="4" name="Diagram 3"/>
          <p:cNvGraphicFramePr/>
          <p:nvPr>
            <p:extLst>
              <p:ext uri="{D42A27DB-BD31-4B8C-83A1-F6EECF244321}">
                <p14:modId xmlns:p14="http://schemas.microsoft.com/office/powerpoint/2010/main" val="3329968876"/>
              </p:ext>
            </p:extLst>
          </p:nvPr>
        </p:nvGraphicFramePr>
        <p:xfrm>
          <a:off x="2480734" y="4301067"/>
          <a:ext cx="6350000" cy="95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rot="7452379">
            <a:off x="3667027" y="3553359"/>
            <a:ext cx="1282046" cy="2545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Right Arrow 6"/>
          <p:cNvSpPr/>
          <p:nvPr/>
        </p:nvSpPr>
        <p:spPr>
          <a:xfrm rot="3262610">
            <a:off x="6454219" y="3546866"/>
            <a:ext cx="1282046" cy="2545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72669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5927" t="13216" r="16832" b="26562"/>
          <a:stretch/>
        </p:blipFill>
        <p:spPr>
          <a:xfrm>
            <a:off x="5349975" y="330199"/>
            <a:ext cx="6305909" cy="6195045"/>
          </a:xfrm>
          <a:prstGeom prst="rect">
            <a:avLst/>
          </a:prstGeom>
        </p:spPr>
      </p:pic>
      <p:sp>
        <p:nvSpPr>
          <p:cNvPr id="5" name="TextBox 4"/>
          <p:cNvSpPr txBox="1"/>
          <p:nvPr/>
        </p:nvSpPr>
        <p:spPr>
          <a:xfrm>
            <a:off x="635000" y="1591733"/>
            <a:ext cx="4377267" cy="1200329"/>
          </a:xfrm>
          <a:prstGeom prst="rect">
            <a:avLst/>
          </a:prstGeom>
          <a:noFill/>
        </p:spPr>
        <p:txBody>
          <a:bodyPr wrap="square" rtlCol="0">
            <a:spAutoFit/>
          </a:bodyPr>
          <a:lstStyle/>
          <a:p>
            <a:r>
              <a:rPr lang="en-AU" dirty="0" smtClean="0"/>
              <a:t>As executive appointments, the Directors and myself are accountable under law for your safety – this means we can go to jail or be fined.</a:t>
            </a:r>
            <a:endParaRPr lang="en-AU" dirty="0"/>
          </a:p>
        </p:txBody>
      </p:sp>
      <p:sp>
        <p:nvSpPr>
          <p:cNvPr id="6" name="TextBox 5"/>
          <p:cNvSpPr txBox="1"/>
          <p:nvPr/>
        </p:nvSpPr>
        <p:spPr>
          <a:xfrm>
            <a:off x="634999" y="3427721"/>
            <a:ext cx="4377267" cy="2585323"/>
          </a:xfrm>
          <a:prstGeom prst="rect">
            <a:avLst/>
          </a:prstGeom>
          <a:noFill/>
        </p:spPr>
        <p:txBody>
          <a:bodyPr wrap="square" rtlCol="0">
            <a:spAutoFit/>
          </a:bodyPr>
          <a:lstStyle/>
          <a:p>
            <a:r>
              <a:rPr lang="en-AU" dirty="0" smtClean="0"/>
              <a:t>As employees, you have a responsibility to the company, yourselves and your work colleagues to take action to ensure the environment is safe. Whilst it is unlikely you will suffer punitive effect, you may die, or live to regret your lack of safety attention.</a:t>
            </a:r>
          </a:p>
          <a:p>
            <a:endParaRPr lang="en-AU" dirty="0"/>
          </a:p>
          <a:p>
            <a:r>
              <a:rPr lang="en-AU" dirty="0" smtClean="0"/>
              <a:t>WARNING – the following page includes disturbing images</a:t>
            </a:r>
            <a:endParaRPr lang="en-AU" dirty="0"/>
          </a:p>
        </p:txBody>
      </p:sp>
    </p:spTree>
    <p:extLst>
      <p:ext uri="{BB962C8B-B14F-4D97-AF65-F5344CB8AC3E}">
        <p14:creationId xmlns:p14="http://schemas.microsoft.com/office/powerpoint/2010/main" val="209630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21140931">
            <a:off x="5108321" y="5923149"/>
            <a:ext cx="1896533" cy="246221"/>
          </a:xfrm>
          <a:prstGeom prst="rect">
            <a:avLst/>
          </a:prstGeom>
          <a:noFill/>
        </p:spPr>
        <p:txBody>
          <a:bodyPr wrap="square" rtlCol="0">
            <a:spAutoFit/>
          </a:bodyPr>
          <a:lstStyle/>
          <a:p>
            <a:pPr algn="ctr"/>
            <a:r>
              <a:rPr lang="en-AU" sz="1000" dirty="0" smtClean="0"/>
              <a:t>Operate machinery properly</a:t>
            </a:r>
            <a:endParaRPr lang="en-AU" sz="1000" dirty="0"/>
          </a:p>
        </p:txBody>
      </p:sp>
      <p:grpSp>
        <p:nvGrpSpPr>
          <p:cNvPr id="20" name="Group 19"/>
          <p:cNvGrpSpPr/>
          <p:nvPr/>
        </p:nvGrpSpPr>
        <p:grpSpPr>
          <a:xfrm rot="1026103">
            <a:off x="6805978" y="3408974"/>
            <a:ext cx="3759651" cy="2932179"/>
            <a:chOff x="8060267" y="3903134"/>
            <a:chExt cx="2857500" cy="254323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0267" y="3903134"/>
              <a:ext cx="2857500" cy="2143125"/>
            </a:xfrm>
            <a:prstGeom prst="rect">
              <a:avLst/>
            </a:prstGeom>
          </p:spPr>
        </p:pic>
        <p:sp>
          <p:nvSpPr>
            <p:cNvPr id="12" name="TextBox 11"/>
            <p:cNvSpPr txBox="1"/>
            <p:nvPr/>
          </p:nvSpPr>
          <p:spPr>
            <a:xfrm>
              <a:off x="8407400" y="6046259"/>
              <a:ext cx="2345267" cy="400110"/>
            </a:xfrm>
            <a:prstGeom prst="rect">
              <a:avLst/>
            </a:prstGeom>
            <a:noFill/>
          </p:spPr>
          <p:txBody>
            <a:bodyPr wrap="square" rtlCol="0">
              <a:spAutoFit/>
            </a:bodyPr>
            <a:lstStyle/>
            <a:p>
              <a:pPr algn="ctr"/>
              <a:r>
                <a:rPr lang="en-AU" sz="1000" dirty="0" smtClean="0"/>
                <a:t>Wear gloves</a:t>
              </a:r>
            </a:p>
            <a:p>
              <a:pPr algn="ctr"/>
              <a:r>
                <a:rPr lang="en-AU" sz="1000" dirty="0" smtClean="0"/>
                <a:t>Watch where your fingers are going</a:t>
              </a:r>
              <a:endParaRPr lang="en-AU" sz="1000" dirty="0"/>
            </a:p>
          </p:txBody>
        </p:sp>
      </p:grpSp>
      <p:grpSp>
        <p:nvGrpSpPr>
          <p:cNvPr id="21" name="Group 20"/>
          <p:cNvGrpSpPr/>
          <p:nvPr/>
        </p:nvGrpSpPr>
        <p:grpSpPr>
          <a:xfrm rot="21010869">
            <a:off x="7320227" y="1103948"/>
            <a:ext cx="2857500" cy="1913096"/>
            <a:chOff x="7766050" y="1054630"/>
            <a:chExt cx="2857500" cy="1913096"/>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050" y="1054630"/>
              <a:ext cx="2857500" cy="1666875"/>
            </a:xfrm>
            <a:prstGeom prst="rect">
              <a:avLst/>
            </a:prstGeom>
          </p:spPr>
        </p:pic>
        <p:sp>
          <p:nvSpPr>
            <p:cNvPr id="13" name="TextBox 12"/>
            <p:cNvSpPr txBox="1"/>
            <p:nvPr/>
          </p:nvSpPr>
          <p:spPr>
            <a:xfrm>
              <a:off x="8246533" y="2721505"/>
              <a:ext cx="1896533" cy="246221"/>
            </a:xfrm>
            <a:prstGeom prst="rect">
              <a:avLst/>
            </a:prstGeom>
            <a:noFill/>
          </p:spPr>
          <p:txBody>
            <a:bodyPr wrap="square" rtlCol="0">
              <a:spAutoFit/>
            </a:bodyPr>
            <a:lstStyle/>
            <a:p>
              <a:pPr algn="ctr"/>
              <a:r>
                <a:rPr lang="en-AU" sz="1000" dirty="0" smtClean="0"/>
                <a:t>Be aware of moving vehicles</a:t>
              </a:r>
              <a:endParaRPr lang="en-AU" sz="1000" dirty="0"/>
            </a:p>
          </p:txBody>
        </p:sp>
      </p:grpSp>
      <p:grpSp>
        <p:nvGrpSpPr>
          <p:cNvPr id="19" name="Group 18"/>
          <p:cNvGrpSpPr/>
          <p:nvPr/>
        </p:nvGrpSpPr>
        <p:grpSpPr>
          <a:xfrm rot="711307">
            <a:off x="3738963" y="591921"/>
            <a:ext cx="3313024" cy="2955385"/>
            <a:chOff x="3690409" y="359303"/>
            <a:chExt cx="2857500" cy="238934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409" y="359303"/>
              <a:ext cx="2857500" cy="2143125"/>
            </a:xfrm>
            <a:prstGeom prst="rect">
              <a:avLst/>
            </a:prstGeom>
          </p:spPr>
        </p:pic>
        <p:sp>
          <p:nvSpPr>
            <p:cNvPr id="14" name="TextBox 13"/>
            <p:cNvSpPr txBox="1"/>
            <p:nvPr/>
          </p:nvSpPr>
          <p:spPr>
            <a:xfrm>
              <a:off x="4151974" y="2502428"/>
              <a:ext cx="1896533" cy="246221"/>
            </a:xfrm>
            <a:prstGeom prst="rect">
              <a:avLst/>
            </a:prstGeom>
            <a:noFill/>
          </p:spPr>
          <p:txBody>
            <a:bodyPr wrap="square" rtlCol="0">
              <a:spAutoFit/>
            </a:bodyPr>
            <a:lstStyle/>
            <a:p>
              <a:pPr algn="ctr"/>
              <a:r>
                <a:rPr lang="en-AU" sz="1000" dirty="0" smtClean="0"/>
                <a:t>Wear gloves</a:t>
              </a:r>
              <a:endParaRPr lang="en-AU" sz="1000" dirty="0"/>
            </a:p>
          </p:txBody>
        </p:sp>
      </p:grpSp>
      <p:grpSp>
        <p:nvGrpSpPr>
          <p:cNvPr id="17" name="Group 16"/>
          <p:cNvGrpSpPr/>
          <p:nvPr/>
        </p:nvGrpSpPr>
        <p:grpSpPr>
          <a:xfrm rot="21106705">
            <a:off x="1143530" y="1725123"/>
            <a:ext cx="2004484" cy="2007737"/>
            <a:chOff x="1143530" y="1725123"/>
            <a:chExt cx="2004484" cy="2007737"/>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530" y="1725123"/>
              <a:ext cx="2004484" cy="1761516"/>
            </a:xfrm>
            <a:prstGeom prst="rect">
              <a:avLst/>
            </a:prstGeom>
          </p:spPr>
        </p:pic>
        <p:sp>
          <p:nvSpPr>
            <p:cNvPr id="15" name="TextBox 14"/>
            <p:cNvSpPr txBox="1"/>
            <p:nvPr/>
          </p:nvSpPr>
          <p:spPr>
            <a:xfrm>
              <a:off x="1197505" y="3486639"/>
              <a:ext cx="1896533" cy="246221"/>
            </a:xfrm>
            <a:prstGeom prst="rect">
              <a:avLst/>
            </a:prstGeom>
            <a:noFill/>
          </p:spPr>
          <p:txBody>
            <a:bodyPr wrap="square" rtlCol="0">
              <a:spAutoFit/>
            </a:bodyPr>
            <a:lstStyle/>
            <a:p>
              <a:pPr algn="ctr"/>
              <a:r>
                <a:rPr lang="en-AU" sz="1000" dirty="0" smtClean="0"/>
                <a:t>Wear safety goggles</a:t>
              </a:r>
              <a:endParaRPr lang="en-AU" sz="1000" dirty="0"/>
            </a:p>
          </p:txBody>
        </p:sp>
      </p:grpSp>
      <p:grpSp>
        <p:nvGrpSpPr>
          <p:cNvPr id="18" name="Group 17"/>
          <p:cNvGrpSpPr/>
          <p:nvPr/>
        </p:nvGrpSpPr>
        <p:grpSpPr>
          <a:xfrm rot="588547">
            <a:off x="1362732" y="4075655"/>
            <a:ext cx="2847975" cy="2467035"/>
            <a:chOff x="905934" y="3979334"/>
            <a:chExt cx="2847975" cy="2467035"/>
          </a:xfrm>
        </p:grpSpPr>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934" y="3979334"/>
              <a:ext cx="2847975" cy="2066925"/>
            </a:xfrm>
            <a:prstGeom prst="rect">
              <a:avLst/>
            </a:prstGeom>
          </p:spPr>
        </p:pic>
        <p:sp>
          <p:nvSpPr>
            <p:cNvPr id="16" name="TextBox 15"/>
            <p:cNvSpPr txBox="1"/>
            <p:nvPr/>
          </p:nvSpPr>
          <p:spPr>
            <a:xfrm>
              <a:off x="1433647" y="6046259"/>
              <a:ext cx="1896533" cy="400110"/>
            </a:xfrm>
            <a:prstGeom prst="rect">
              <a:avLst/>
            </a:prstGeom>
            <a:noFill/>
          </p:spPr>
          <p:txBody>
            <a:bodyPr wrap="square" rtlCol="0">
              <a:spAutoFit/>
            </a:bodyPr>
            <a:lstStyle/>
            <a:p>
              <a:pPr algn="ctr"/>
              <a:r>
                <a:rPr lang="en-AU" sz="1000" dirty="0" smtClean="0"/>
                <a:t>Use lifting equipment</a:t>
              </a:r>
            </a:p>
            <a:p>
              <a:pPr algn="ctr"/>
              <a:r>
                <a:rPr lang="en-AU" sz="1000" dirty="0" smtClean="0"/>
                <a:t>Wear safety boots </a:t>
              </a:r>
            </a:p>
          </p:txBody>
        </p:sp>
      </p:grpSp>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rot="21077273">
            <a:off x="4377273" y="3449017"/>
            <a:ext cx="2514600" cy="2514600"/>
          </a:xfrm>
        </p:spPr>
      </p:pic>
      <p:sp>
        <p:nvSpPr>
          <p:cNvPr id="22" name="TextBox 21"/>
          <p:cNvSpPr txBox="1"/>
          <p:nvPr/>
        </p:nvSpPr>
        <p:spPr>
          <a:xfrm>
            <a:off x="815280" y="643732"/>
            <a:ext cx="2912882" cy="461665"/>
          </a:xfrm>
          <a:prstGeom prst="rect">
            <a:avLst/>
          </a:prstGeom>
          <a:noFill/>
        </p:spPr>
        <p:txBody>
          <a:bodyPr wrap="square" rtlCol="0">
            <a:spAutoFit/>
          </a:bodyPr>
          <a:lstStyle/>
          <a:p>
            <a:r>
              <a:rPr lang="en-AU" sz="2400" dirty="0" smtClean="0"/>
              <a:t>This could be you!</a:t>
            </a:r>
            <a:endParaRPr lang="en-AU" sz="2400" dirty="0"/>
          </a:p>
        </p:txBody>
      </p:sp>
    </p:spTree>
    <p:extLst>
      <p:ext uri="{BB962C8B-B14F-4D97-AF65-F5344CB8AC3E}">
        <p14:creationId xmlns:p14="http://schemas.microsoft.com/office/powerpoint/2010/main" val="180472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we doing?</a:t>
            </a:r>
            <a:endParaRPr lang="en-AU" dirty="0"/>
          </a:p>
        </p:txBody>
      </p:sp>
      <p:sp>
        <p:nvSpPr>
          <p:cNvPr id="3" name="Content Placeholder 2"/>
          <p:cNvSpPr>
            <a:spLocks noGrp="1"/>
          </p:cNvSpPr>
          <p:nvPr>
            <p:ph idx="1"/>
          </p:nvPr>
        </p:nvSpPr>
        <p:spPr/>
        <p:txBody>
          <a:bodyPr/>
          <a:lstStyle/>
          <a:p>
            <a:r>
              <a:rPr lang="en-AU" dirty="0" smtClean="0"/>
              <a:t>NFS Work Health and Safety Policy</a:t>
            </a:r>
          </a:p>
          <a:p>
            <a:r>
              <a:rPr lang="en-AU" dirty="0" smtClean="0"/>
              <a:t>Focus </a:t>
            </a:r>
            <a:r>
              <a:rPr lang="en-AU" dirty="0"/>
              <a:t>on </a:t>
            </a:r>
            <a:r>
              <a:rPr lang="en-AU" dirty="0" smtClean="0"/>
              <a:t>Safety within management</a:t>
            </a:r>
          </a:p>
          <a:p>
            <a:r>
              <a:rPr lang="en-AU" dirty="0" smtClean="0"/>
              <a:t>Create a culture that says our safety and those around us is the most important thing</a:t>
            </a:r>
          </a:p>
          <a:p>
            <a:r>
              <a:rPr lang="en-AU" dirty="0" smtClean="0"/>
              <a:t>Empowering all to speak up</a:t>
            </a:r>
          </a:p>
          <a:p>
            <a:r>
              <a:rPr lang="en-AU" dirty="0" smtClean="0"/>
              <a:t>Look after each other</a:t>
            </a:r>
            <a:endParaRPr lang="en-AU" dirty="0"/>
          </a:p>
        </p:txBody>
      </p:sp>
    </p:spTree>
    <p:extLst>
      <p:ext uri="{BB962C8B-B14F-4D97-AF65-F5344CB8AC3E}">
        <p14:creationId xmlns:p14="http://schemas.microsoft.com/office/powerpoint/2010/main" val="423496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Contents</a:t>
            </a:r>
            <a:endParaRPr lang="en-AU" dirty="0"/>
          </a:p>
        </p:txBody>
      </p:sp>
      <p:graphicFrame>
        <p:nvGraphicFramePr>
          <p:cNvPr id="4" name="Diagram 3"/>
          <p:cNvGraphicFramePr/>
          <p:nvPr>
            <p:extLst>
              <p:ext uri="{D42A27DB-BD31-4B8C-83A1-F6EECF244321}">
                <p14:modId xmlns:p14="http://schemas.microsoft.com/office/powerpoint/2010/main" val="457403756"/>
              </p:ext>
            </p:extLst>
          </p:nvPr>
        </p:nvGraphicFramePr>
        <p:xfrm>
          <a:off x="2353733" y="1532466"/>
          <a:ext cx="7137400" cy="3928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423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2752725"/>
            <a:ext cx="10515600" cy="1325563"/>
          </a:xfrm>
        </p:spPr>
        <p:txBody>
          <a:bodyPr/>
          <a:lstStyle/>
          <a:p>
            <a:pPr algn="ctr"/>
            <a:r>
              <a:rPr lang="en-AU" dirty="0" smtClean="0"/>
              <a:t>Our Quality</a:t>
            </a:r>
            <a:endParaRPr lang="en-AU" dirty="0"/>
          </a:p>
        </p:txBody>
      </p:sp>
    </p:spTree>
    <p:extLst>
      <p:ext uri="{BB962C8B-B14F-4D97-AF65-F5344CB8AC3E}">
        <p14:creationId xmlns:p14="http://schemas.microsoft.com/office/powerpoint/2010/main" val="50092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a:t>
            </a:r>
            <a:endParaRPr lang="en-AU" dirty="0"/>
          </a:p>
        </p:txBody>
      </p:sp>
      <p:sp>
        <p:nvSpPr>
          <p:cNvPr id="4" name="TextBox 3"/>
          <p:cNvSpPr txBox="1"/>
          <p:nvPr/>
        </p:nvSpPr>
        <p:spPr>
          <a:xfrm>
            <a:off x="1380067" y="2057400"/>
            <a:ext cx="3818466" cy="954107"/>
          </a:xfrm>
          <a:prstGeom prst="rect">
            <a:avLst/>
          </a:prstGeom>
          <a:noFill/>
        </p:spPr>
        <p:txBody>
          <a:bodyPr wrap="square" rtlCol="0">
            <a:spAutoFit/>
          </a:bodyPr>
          <a:lstStyle/>
          <a:p>
            <a:r>
              <a:rPr lang="en-AU" sz="2800" dirty="0" smtClean="0">
                <a:solidFill>
                  <a:srgbClr val="00B0F0"/>
                </a:solidFill>
              </a:rPr>
              <a:t>What do we mean by ‘quality’?</a:t>
            </a:r>
            <a:endParaRPr lang="en-AU" sz="2800" dirty="0">
              <a:solidFill>
                <a:srgbClr val="00B0F0"/>
              </a:solidFill>
            </a:endParaRPr>
          </a:p>
        </p:txBody>
      </p:sp>
      <p:sp>
        <p:nvSpPr>
          <p:cNvPr id="5" name="TextBox 4"/>
          <p:cNvSpPr txBox="1"/>
          <p:nvPr/>
        </p:nvSpPr>
        <p:spPr>
          <a:xfrm>
            <a:off x="6239933" y="2556934"/>
            <a:ext cx="4622800" cy="954107"/>
          </a:xfrm>
          <a:prstGeom prst="rect">
            <a:avLst/>
          </a:prstGeom>
          <a:noFill/>
        </p:spPr>
        <p:txBody>
          <a:bodyPr wrap="square" rtlCol="0">
            <a:spAutoFit/>
          </a:bodyPr>
          <a:lstStyle/>
          <a:p>
            <a:r>
              <a:rPr lang="en-AU" sz="2800" dirty="0" smtClean="0">
                <a:solidFill>
                  <a:schemeClr val="accent2">
                    <a:lumMod val="75000"/>
                  </a:schemeClr>
                </a:solidFill>
              </a:rPr>
              <a:t>Whose job is it to manage and deliver quality?</a:t>
            </a:r>
            <a:endParaRPr lang="en-AU" sz="2800" dirty="0">
              <a:solidFill>
                <a:schemeClr val="accent2">
                  <a:lumMod val="75000"/>
                </a:schemeClr>
              </a:solidFill>
            </a:endParaRPr>
          </a:p>
        </p:txBody>
      </p:sp>
      <p:sp>
        <p:nvSpPr>
          <p:cNvPr id="6" name="TextBox 5"/>
          <p:cNvSpPr txBox="1"/>
          <p:nvPr/>
        </p:nvSpPr>
        <p:spPr>
          <a:xfrm>
            <a:off x="5918199" y="5159402"/>
            <a:ext cx="5545666" cy="954107"/>
          </a:xfrm>
          <a:prstGeom prst="rect">
            <a:avLst/>
          </a:prstGeom>
          <a:noFill/>
        </p:spPr>
        <p:txBody>
          <a:bodyPr wrap="square" rtlCol="0">
            <a:spAutoFit/>
          </a:bodyPr>
          <a:lstStyle/>
          <a:p>
            <a:r>
              <a:rPr lang="en-AU" sz="2800" dirty="0" smtClean="0">
                <a:solidFill>
                  <a:srgbClr val="00B050"/>
                </a:solidFill>
              </a:rPr>
              <a:t>How can I suggest ways to improve quality management?</a:t>
            </a:r>
            <a:endParaRPr lang="en-AU" sz="2800" dirty="0">
              <a:solidFill>
                <a:srgbClr val="00B050"/>
              </a:solidFill>
            </a:endParaRPr>
          </a:p>
        </p:txBody>
      </p:sp>
      <p:sp>
        <p:nvSpPr>
          <p:cNvPr id="7" name="TextBox 6"/>
          <p:cNvSpPr txBox="1"/>
          <p:nvPr/>
        </p:nvSpPr>
        <p:spPr>
          <a:xfrm>
            <a:off x="1380066" y="4013200"/>
            <a:ext cx="4055533" cy="954107"/>
          </a:xfrm>
          <a:prstGeom prst="rect">
            <a:avLst/>
          </a:prstGeom>
          <a:noFill/>
        </p:spPr>
        <p:txBody>
          <a:bodyPr wrap="square" rtlCol="0">
            <a:spAutoFit/>
          </a:bodyPr>
          <a:lstStyle/>
          <a:p>
            <a:r>
              <a:rPr lang="en-AU" sz="2800" dirty="0" smtClean="0">
                <a:solidFill>
                  <a:srgbClr val="FF0000"/>
                </a:solidFill>
              </a:rPr>
              <a:t>So what if our quality is poor?</a:t>
            </a:r>
            <a:endParaRPr lang="en-AU" sz="2800" dirty="0">
              <a:solidFill>
                <a:srgbClr val="FF0000"/>
              </a:solidFill>
            </a:endParaRPr>
          </a:p>
        </p:txBody>
      </p:sp>
    </p:spTree>
    <p:extLst>
      <p:ext uri="{BB962C8B-B14F-4D97-AF65-F5344CB8AC3E}">
        <p14:creationId xmlns:p14="http://schemas.microsoft.com/office/powerpoint/2010/main" val="892392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Chain</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0996463"/>
              </p:ext>
            </p:extLst>
          </p:nvPr>
        </p:nvGraphicFramePr>
        <p:xfrm>
          <a:off x="609600" y="3704036"/>
          <a:ext cx="10972800" cy="2091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72067" y="1540933"/>
            <a:ext cx="10397066" cy="2308324"/>
          </a:xfrm>
          <a:prstGeom prst="rect">
            <a:avLst/>
          </a:prstGeom>
          <a:noFill/>
        </p:spPr>
        <p:txBody>
          <a:bodyPr wrap="square" rtlCol="0">
            <a:spAutoFit/>
          </a:bodyPr>
          <a:lstStyle/>
          <a:p>
            <a:r>
              <a:rPr lang="en-AU" dirty="0" smtClean="0"/>
              <a:t>Delivering the highest quality outcome is entirely dependent on an unbroken Quality Chain that starts with the selection of suppliers and continues through to the quality of our installation</a:t>
            </a:r>
          </a:p>
          <a:p>
            <a:endParaRPr lang="en-AU" dirty="0"/>
          </a:p>
          <a:p>
            <a:r>
              <a:rPr lang="en-AU" dirty="0" smtClean="0"/>
              <a:t>Failure at any point on this chain can affect the quality of our final product, which in turn affects payment, reputation and return or follow on work.</a:t>
            </a:r>
          </a:p>
          <a:p>
            <a:endParaRPr lang="en-AU" dirty="0"/>
          </a:p>
          <a:p>
            <a:r>
              <a:rPr lang="en-AU" dirty="0" smtClean="0"/>
              <a:t>All of us have an obligation to ensure the best quality outputs in what we do. Near enough is NOT good enough.</a:t>
            </a:r>
            <a:endParaRPr lang="en-AU" dirty="0"/>
          </a:p>
        </p:txBody>
      </p:sp>
    </p:spTree>
    <p:extLst>
      <p:ext uri="{BB962C8B-B14F-4D97-AF65-F5344CB8AC3E}">
        <p14:creationId xmlns:p14="http://schemas.microsoft.com/office/powerpoint/2010/main" val="968968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63345710"/>
              </p:ext>
            </p:extLst>
          </p:nvPr>
        </p:nvGraphicFramePr>
        <p:xfrm>
          <a:off x="829559" y="719666"/>
          <a:ext cx="10820573" cy="5943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359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we doing?</a:t>
            </a:r>
            <a:endParaRPr lang="en-AU" dirty="0"/>
          </a:p>
        </p:txBody>
      </p:sp>
      <p:sp>
        <p:nvSpPr>
          <p:cNvPr id="3" name="Content Placeholder 2"/>
          <p:cNvSpPr>
            <a:spLocks noGrp="1"/>
          </p:cNvSpPr>
          <p:nvPr>
            <p:ph idx="1"/>
          </p:nvPr>
        </p:nvSpPr>
        <p:spPr/>
        <p:txBody>
          <a:bodyPr>
            <a:normAutofit lnSpcReduction="10000"/>
          </a:bodyPr>
          <a:lstStyle/>
          <a:p>
            <a:r>
              <a:rPr lang="en-AU" dirty="0" smtClean="0"/>
              <a:t>NFS Quality System</a:t>
            </a:r>
          </a:p>
          <a:p>
            <a:pPr lvl="1"/>
            <a:r>
              <a:rPr lang="en-AU" dirty="0" smtClean="0"/>
              <a:t>NFS Quality Control – Factory</a:t>
            </a:r>
          </a:p>
          <a:p>
            <a:pPr lvl="1"/>
            <a:r>
              <a:rPr lang="en-AU" dirty="0" smtClean="0"/>
              <a:t>NFS Quality Assurance – Site</a:t>
            </a:r>
          </a:p>
          <a:p>
            <a:r>
              <a:rPr lang="en-AU" dirty="0" smtClean="0"/>
              <a:t>Checks, inspections, systems, tools and processes to manage job performance and accountability</a:t>
            </a:r>
          </a:p>
          <a:p>
            <a:r>
              <a:rPr lang="en-AU" dirty="0" smtClean="0"/>
              <a:t>Clarity of roles and responsibilities</a:t>
            </a:r>
          </a:p>
          <a:p>
            <a:r>
              <a:rPr lang="en-AU" dirty="0" smtClean="0"/>
              <a:t>Work only with the best – suppliers, builders, installers</a:t>
            </a:r>
          </a:p>
          <a:p>
            <a:r>
              <a:rPr lang="en-AU" dirty="0" smtClean="0"/>
              <a:t>Building capability and capacity in our </a:t>
            </a:r>
            <a:r>
              <a:rPr lang="en-AU" dirty="0" err="1" smtClean="0"/>
              <a:t>subbies</a:t>
            </a:r>
            <a:r>
              <a:rPr lang="en-AU" dirty="0" smtClean="0"/>
              <a:t> to meet our standards</a:t>
            </a:r>
            <a:endParaRPr lang="en-AU" dirty="0"/>
          </a:p>
        </p:txBody>
      </p:sp>
    </p:spTree>
    <p:extLst>
      <p:ext uri="{BB962C8B-B14F-4D97-AF65-F5344CB8AC3E}">
        <p14:creationId xmlns:p14="http://schemas.microsoft.com/office/powerpoint/2010/main" val="600690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 Comments?</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398" y="1614057"/>
            <a:ext cx="4920981" cy="3504698"/>
          </a:xfrm>
          <a:prstGeom prst="rect">
            <a:avLst/>
          </a:prstGeom>
        </p:spPr>
      </p:pic>
    </p:spTree>
    <p:extLst>
      <p:ext uri="{BB962C8B-B14F-4D97-AF65-F5344CB8AC3E}">
        <p14:creationId xmlns:p14="http://schemas.microsoft.com/office/powerpoint/2010/main" val="63029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2752725"/>
            <a:ext cx="10515600" cy="1325563"/>
          </a:xfrm>
        </p:spPr>
        <p:txBody>
          <a:bodyPr/>
          <a:lstStyle/>
          <a:p>
            <a:pPr algn="ctr"/>
            <a:r>
              <a:rPr lang="en-AU" dirty="0" smtClean="0"/>
              <a:t>Our Strategy</a:t>
            </a:r>
            <a:endParaRPr lang="en-AU" dirty="0"/>
          </a:p>
        </p:txBody>
      </p:sp>
    </p:spTree>
    <p:extLst>
      <p:ext uri="{BB962C8B-B14F-4D97-AF65-F5344CB8AC3E}">
        <p14:creationId xmlns:p14="http://schemas.microsoft.com/office/powerpoint/2010/main" val="252171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pPr marL="0" indent="0">
              <a:buNone/>
            </a:pPr>
            <a:r>
              <a:rPr lang="en-US" dirty="0" smtClean="0"/>
              <a:t>To deliver </a:t>
            </a:r>
            <a:r>
              <a:rPr lang="en-US" dirty="0" smtClean="0"/>
              <a:t>quality glass and </a:t>
            </a:r>
            <a:r>
              <a:rPr lang="en-US" dirty="0" err="1" smtClean="0"/>
              <a:t>aluminium</a:t>
            </a:r>
            <a:r>
              <a:rPr lang="en-US" dirty="0" smtClean="0"/>
              <a:t> façade design, fabrication and installation to the construction industry</a:t>
            </a:r>
            <a:endParaRPr lang="en-US" dirty="0"/>
          </a:p>
        </p:txBody>
      </p:sp>
    </p:spTree>
    <p:extLst>
      <p:ext uri="{BB962C8B-B14F-4D97-AF65-F5344CB8AC3E}">
        <p14:creationId xmlns:p14="http://schemas.microsoft.com/office/powerpoint/2010/main" val="191243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p:txBody>
          <a:bodyPr/>
          <a:lstStyle/>
          <a:p>
            <a:pPr marL="0" indent="0">
              <a:buNone/>
            </a:pPr>
            <a:r>
              <a:rPr lang="en-US" dirty="0" smtClean="0"/>
              <a:t>To be spoken about by developers, builders, architects, competitors and owners as being the best in the industry - because we are the best!</a:t>
            </a:r>
          </a:p>
          <a:p>
            <a:pPr marL="0" indent="0">
              <a:buNone/>
            </a:pPr>
            <a:endParaRPr lang="en-US" dirty="0"/>
          </a:p>
        </p:txBody>
      </p:sp>
    </p:spTree>
    <p:extLst>
      <p:ext uri="{BB962C8B-B14F-4D97-AF65-F5344CB8AC3E}">
        <p14:creationId xmlns:p14="http://schemas.microsoft.com/office/powerpoint/2010/main" val="116977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t>
            </a:r>
            <a:br>
              <a:rPr lang="en-US" dirty="0" smtClean="0"/>
            </a:br>
            <a:r>
              <a:rPr lang="en-US" sz="1200" dirty="0" smtClean="0"/>
              <a:t>Those things we need to exploit</a:t>
            </a:r>
            <a:endParaRPr lang="en-US" sz="4800" dirty="0"/>
          </a:p>
        </p:txBody>
      </p:sp>
      <p:sp>
        <p:nvSpPr>
          <p:cNvPr id="3" name="Content Placeholder 2"/>
          <p:cNvSpPr>
            <a:spLocks noGrp="1"/>
          </p:cNvSpPr>
          <p:nvPr>
            <p:ph idx="1"/>
          </p:nvPr>
        </p:nvSpPr>
        <p:spPr/>
        <p:txBody>
          <a:bodyPr/>
          <a:lstStyle/>
          <a:p>
            <a:r>
              <a:rPr lang="en-US" dirty="0" smtClean="0"/>
              <a:t>Reputation </a:t>
            </a:r>
            <a:endParaRPr lang="en-US" dirty="0" smtClean="0"/>
          </a:p>
          <a:p>
            <a:r>
              <a:rPr lang="en-US" dirty="0" smtClean="0"/>
              <a:t>Unique offering</a:t>
            </a:r>
          </a:p>
          <a:p>
            <a:r>
              <a:rPr lang="en-US" dirty="0" smtClean="0"/>
              <a:t>Fabrication expertise and experience</a:t>
            </a:r>
          </a:p>
          <a:p>
            <a:r>
              <a:rPr lang="en-US" dirty="0" smtClean="0"/>
              <a:t>Buying Power</a:t>
            </a:r>
          </a:p>
          <a:p>
            <a:r>
              <a:rPr lang="en-US" dirty="0" smtClean="0"/>
              <a:t>Industry Contacts</a:t>
            </a:r>
          </a:p>
          <a:p>
            <a:endParaRPr lang="en-US" dirty="0"/>
          </a:p>
        </p:txBody>
      </p:sp>
    </p:spTree>
    <p:extLst>
      <p:ext uri="{BB962C8B-B14F-4D97-AF65-F5344CB8AC3E}">
        <p14:creationId xmlns:p14="http://schemas.microsoft.com/office/powerpoint/2010/main" val="304311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br>
              <a:rPr lang="en-US" dirty="0" smtClean="0"/>
            </a:br>
            <a:r>
              <a:rPr lang="en-US" sz="1200" dirty="0" smtClean="0"/>
              <a:t>Those things we need to protect against</a:t>
            </a:r>
            <a:endParaRPr lang="en-US" dirty="0"/>
          </a:p>
        </p:txBody>
      </p:sp>
      <p:sp>
        <p:nvSpPr>
          <p:cNvPr id="3" name="Content Placeholder 2"/>
          <p:cNvSpPr>
            <a:spLocks noGrp="1"/>
          </p:cNvSpPr>
          <p:nvPr>
            <p:ph idx="1"/>
          </p:nvPr>
        </p:nvSpPr>
        <p:spPr/>
        <p:txBody>
          <a:bodyPr/>
          <a:lstStyle/>
          <a:p>
            <a:r>
              <a:rPr lang="en-US" dirty="0" smtClean="0"/>
              <a:t>Reliance on Sydney office for critical deliverables</a:t>
            </a:r>
          </a:p>
          <a:p>
            <a:r>
              <a:rPr lang="en-US" dirty="0" smtClean="0"/>
              <a:t>Aging workforce</a:t>
            </a:r>
          </a:p>
          <a:p>
            <a:r>
              <a:rPr lang="en-US" dirty="0" smtClean="0"/>
              <a:t>Changing technology supporting business</a:t>
            </a:r>
          </a:p>
          <a:p>
            <a:r>
              <a:rPr lang="en-US" dirty="0" smtClean="0"/>
              <a:t>Changing building industry approaches – tertiary qualifications, professional approaches</a:t>
            </a:r>
            <a:endParaRPr lang="en-US" dirty="0" smtClean="0"/>
          </a:p>
          <a:p>
            <a:r>
              <a:rPr lang="en-US" dirty="0" smtClean="0"/>
              <a:t>Increased competition from Sydney and </a:t>
            </a:r>
            <a:r>
              <a:rPr lang="en-US" dirty="0" smtClean="0"/>
              <a:t>Melbourne (Viridian, </a:t>
            </a:r>
            <a:r>
              <a:rPr lang="en-US" dirty="0" err="1" smtClean="0"/>
              <a:t>O’Briens</a:t>
            </a:r>
            <a:r>
              <a:rPr lang="en-US" dirty="0" smtClean="0"/>
              <a:t>, </a:t>
            </a:r>
            <a:r>
              <a:rPr lang="en-US" dirty="0" err="1" smtClean="0"/>
              <a:t>Mikos</a:t>
            </a:r>
            <a:r>
              <a:rPr lang="en-US" dirty="0" smtClean="0"/>
              <a:t> </a:t>
            </a:r>
            <a:r>
              <a:rPr lang="en-US" dirty="0" err="1" smtClean="0"/>
              <a:t>etc</a:t>
            </a:r>
            <a:r>
              <a:rPr lang="en-US" dirty="0" smtClean="0"/>
              <a:t>)</a:t>
            </a:r>
            <a:endParaRPr lang="en-US" dirty="0" smtClean="0"/>
          </a:p>
          <a:p>
            <a:r>
              <a:rPr lang="en-US" dirty="0" smtClean="0"/>
              <a:t>Reduced commercial opportunities in Canberra</a:t>
            </a:r>
          </a:p>
          <a:p>
            <a:endParaRPr lang="en-US" dirty="0" smtClean="0"/>
          </a:p>
          <a:p>
            <a:endParaRPr lang="en-US" dirty="0"/>
          </a:p>
        </p:txBody>
      </p:sp>
    </p:spTree>
    <p:extLst>
      <p:ext uri="{BB962C8B-B14F-4D97-AF65-F5344CB8AC3E}">
        <p14:creationId xmlns:p14="http://schemas.microsoft.com/office/powerpoint/2010/main" val="215618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Capabilities</a:t>
            </a:r>
            <a:endParaRPr lang="en-US" dirty="0"/>
          </a:p>
        </p:txBody>
      </p:sp>
      <p:sp>
        <p:nvSpPr>
          <p:cNvPr id="3" name="Content Placeholder 2"/>
          <p:cNvSpPr>
            <a:spLocks noGrp="1"/>
          </p:cNvSpPr>
          <p:nvPr>
            <p:ph idx="1"/>
          </p:nvPr>
        </p:nvSpPr>
        <p:spPr/>
        <p:txBody>
          <a:bodyPr/>
          <a:lstStyle/>
          <a:p>
            <a:r>
              <a:rPr lang="en-US" dirty="0"/>
              <a:t>We operate a business model unique to Canberra but common in the large </a:t>
            </a:r>
            <a:r>
              <a:rPr lang="en-US" dirty="0" smtClean="0"/>
              <a:t>cities</a:t>
            </a:r>
          </a:p>
          <a:p>
            <a:r>
              <a:rPr lang="en-US" dirty="0" smtClean="0"/>
              <a:t>Factory based fabrication</a:t>
            </a:r>
          </a:p>
          <a:p>
            <a:r>
              <a:rPr lang="en-US" dirty="0" smtClean="0"/>
              <a:t>Ability to influence design to achieve a compliant and cost effective solution for builders – </a:t>
            </a:r>
            <a:r>
              <a:rPr lang="en-US" b="1" dirty="0" smtClean="0"/>
              <a:t>business partners </a:t>
            </a:r>
            <a:r>
              <a:rPr lang="en-US" dirty="0" smtClean="0"/>
              <a:t>not just an installer</a:t>
            </a:r>
          </a:p>
          <a:p>
            <a:pPr marL="0" indent="0">
              <a:buNone/>
            </a:pPr>
            <a:endParaRPr lang="en-US" dirty="0"/>
          </a:p>
          <a:p>
            <a:endParaRPr lang="en-US" dirty="0"/>
          </a:p>
        </p:txBody>
      </p:sp>
    </p:spTree>
    <p:extLst>
      <p:ext uri="{BB962C8B-B14F-4D97-AF65-F5344CB8AC3E}">
        <p14:creationId xmlns:p14="http://schemas.microsoft.com/office/powerpoint/2010/main" val="1134091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4362</TotalTime>
  <Words>2245</Words>
  <Application>Microsoft Office PowerPoint</Application>
  <PresentationFormat>Widescreen</PresentationFormat>
  <Paragraphs>357</Paragraphs>
  <Slides>35</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35</vt:i4>
      </vt:variant>
    </vt:vector>
  </HeadingPairs>
  <TitlesOfParts>
    <vt:vector size="41" baseType="lpstr">
      <vt:lpstr>Arial</vt:lpstr>
      <vt:lpstr>Calibri</vt:lpstr>
      <vt:lpstr>Calibri Light</vt:lpstr>
      <vt:lpstr>Office Theme</vt:lpstr>
      <vt:lpstr>1_Office Theme</vt:lpstr>
      <vt:lpstr>2_Office Theme</vt:lpstr>
      <vt:lpstr>National Façade Systems  Strategy and Plans 2016</vt:lpstr>
      <vt:lpstr>PowerPoint Presentation</vt:lpstr>
      <vt:lpstr>Contents</vt:lpstr>
      <vt:lpstr>Our Strategy</vt:lpstr>
      <vt:lpstr>Mission</vt:lpstr>
      <vt:lpstr>Vision</vt:lpstr>
      <vt:lpstr>Opportunities  Those things we need to exploit</vt:lpstr>
      <vt:lpstr>Challenges Those things we need to protect against</vt:lpstr>
      <vt:lpstr>Critical Capabilities</vt:lpstr>
      <vt:lpstr>Critical Vulnerabilities</vt:lpstr>
      <vt:lpstr>Centre of Gravity</vt:lpstr>
      <vt:lpstr>Functions</vt:lpstr>
      <vt:lpstr>Value Chain</vt:lpstr>
      <vt:lpstr>Value Chain</vt:lpstr>
      <vt:lpstr>Organisational Structure – The Future</vt:lpstr>
      <vt:lpstr>PowerPoint Presentation</vt:lpstr>
      <vt:lpstr>PowerPoint Presentation</vt:lpstr>
      <vt:lpstr>PowerPoint Presentation</vt:lpstr>
      <vt:lpstr>What are we doing?</vt:lpstr>
      <vt:lpstr>Our Responsibilities</vt:lpstr>
      <vt:lpstr>Multi-layered </vt:lpstr>
      <vt:lpstr>Efficiency and Effectiveness</vt:lpstr>
      <vt:lpstr>People, Systems and Processes</vt:lpstr>
      <vt:lpstr>Our Safety</vt:lpstr>
      <vt:lpstr>Quick Analysis </vt:lpstr>
      <vt:lpstr>Responsible vs Accountable</vt:lpstr>
      <vt:lpstr>PowerPoint Presentation</vt:lpstr>
      <vt:lpstr>PowerPoint Presentation</vt:lpstr>
      <vt:lpstr>What are we doing?</vt:lpstr>
      <vt:lpstr>Our Quality</vt:lpstr>
      <vt:lpstr>Quality</vt:lpstr>
      <vt:lpstr>Quality Chain</vt:lpstr>
      <vt:lpstr>PowerPoint Presentation</vt:lpstr>
      <vt:lpstr>What are we doing?</vt:lpstr>
      <vt:lpstr>Questions?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Tharren Kingston-Lee</dc:creator>
  <cp:lastModifiedBy>Tharren Kingston-Lee</cp:lastModifiedBy>
  <cp:revision>26</cp:revision>
  <cp:lastPrinted>2016-01-28T22:03:08Z</cp:lastPrinted>
  <dcterms:created xsi:type="dcterms:W3CDTF">2016-01-17T22:47:52Z</dcterms:created>
  <dcterms:modified xsi:type="dcterms:W3CDTF">2016-01-28T22:13:39Z</dcterms:modified>
</cp:coreProperties>
</file>